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2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reen Mohandes" userId="87ca0f0e-b500-4531-9db8-c6888d31abf9" providerId="ADAL" clId="{A7B7E4CB-6059-4BC8-B3F7-DB911C7FF765}"/>
    <pc:docChg chg="modSld">
      <pc:chgData name="Shireen Mohandes" userId="87ca0f0e-b500-4531-9db8-c6888d31abf9" providerId="ADAL" clId="{A7B7E4CB-6059-4BC8-B3F7-DB911C7FF765}" dt="2023-09-24T15:42:13.165" v="40" actId="115"/>
      <pc:docMkLst>
        <pc:docMk/>
      </pc:docMkLst>
      <pc:sldChg chg="modSp mod">
        <pc:chgData name="Shireen Mohandes" userId="87ca0f0e-b500-4531-9db8-c6888d31abf9" providerId="ADAL" clId="{A7B7E4CB-6059-4BC8-B3F7-DB911C7FF765}" dt="2023-09-24T15:34:58.360" v="13" actId="732"/>
        <pc:sldMkLst>
          <pc:docMk/>
          <pc:sldMk cId="0" sldId="257"/>
        </pc:sldMkLst>
        <pc:picChg chg="mod modCrop">
          <ac:chgData name="Shireen Mohandes" userId="87ca0f0e-b500-4531-9db8-c6888d31abf9" providerId="ADAL" clId="{A7B7E4CB-6059-4BC8-B3F7-DB911C7FF765}" dt="2023-09-24T15:34:58.360" v="13" actId="732"/>
          <ac:picMkLst>
            <pc:docMk/>
            <pc:sldMk cId="0" sldId="257"/>
            <ac:picMk id="255" creationId="{00000000-0000-0000-0000-000000000000}"/>
          </ac:picMkLst>
        </pc:picChg>
      </pc:sldChg>
      <pc:sldChg chg="modSp mod">
        <pc:chgData name="Shireen Mohandes" userId="87ca0f0e-b500-4531-9db8-c6888d31abf9" providerId="ADAL" clId="{A7B7E4CB-6059-4BC8-B3F7-DB911C7FF765}" dt="2023-09-24T15:37:56.538" v="20" actId="207"/>
        <pc:sldMkLst>
          <pc:docMk/>
          <pc:sldMk cId="0" sldId="275"/>
        </pc:sldMkLst>
        <pc:spChg chg="mod">
          <ac:chgData name="Shireen Mohandes" userId="87ca0f0e-b500-4531-9db8-c6888d31abf9" providerId="ADAL" clId="{A7B7E4CB-6059-4BC8-B3F7-DB911C7FF765}" dt="2023-09-24T15:37:56.538" v="20" actId="207"/>
          <ac:spMkLst>
            <pc:docMk/>
            <pc:sldMk cId="0" sldId="275"/>
            <ac:spMk id="446" creationId="{00000000-0000-0000-0000-000000000000}"/>
          </ac:spMkLst>
        </pc:spChg>
      </pc:sldChg>
      <pc:sldChg chg="modSp mod">
        <pc:chgData name="Shireen Mohandes" userId="87ca0f0e-b500-4531-9db8-c6888d31abf9" providerId="ADAL" clId="{A7B7E4CB-6059-4BC8-B3F7-DB911C7FF765}" dt="2023-09-24T15:38:44.764" v="26" actId="207"/>
        <pc:sldMkLst>
          <pc:docMk/>
          <pc:sldMk cId="0" sldId="276"/>
        </pc:sldMkLst>
        <pc:spChg chg="mod">
          <ac:chgData name="Shireen Mohandes" userId="87ca0f0e-b500-4531-9db8-c6888d31abf9" providerId="ADAL" clId="{A7B7E4CB-6059-4BC8-B3F7-DB911C7FF765}" dt="2023-09-24T15:38:44.764" v="26" actId="207"/>
          <ac:spMkLst>
            <pc:docMk/>
            <pc:sldMk cId="0" sldId="276"/>
            <ac:spMk id="456" creationId="{00000000-0000-0000-0000-000000000000}"/>
          </ac:spMkLst>
        </pc:spChg>
      </pc:sldChg>
      <pc:sldChg chg="modSp mod">
        <pc:chgData name="Shireen Mohandes" userId="87ca0f0e-b500-4531-9db8-c6888d31abf9" providerId="ADAL" clId="{A7B7E4CB-6059-4BC8-B3F7-DB911C7FF765}" dt="2023-09-24T15:42:13.165" v="40" actId="115"/>
        <pc:sldMkLst>
          <pc:docMk/>
          <pc:sldMk cId="0" sldId="277"/>
        </pc:sldMkLst>
        <pc:spChg chg="mod">
          <ac:chgData name="Shireen Mohandes" userId="87ca0f0e-b500-4531-9db8-c6888d31abf9" providerId="ADAL" clId="{A7B7E4CB-6059-4BC8-B3F7-DB911C7FF765}" dt="2023-09-24T15:41:55.074" v="39" actId="115"/>
          <ac:spMkLst>
            <pc:docMk/>
            <pc:sldMk cId="0" sldId="277"/>
            <ac:spMk id="466" creationId="{00000000-0000-0000-0000-000000000000}"/>
          </ac:spMkLst>
        </pc:spChg>
        <pc:spChg chg="mod">
          <ac:chgData name="Shireen Mohandes" userId="87ca0f0e-b500-4531-9db8-c6888d31abf9" providerId="ADAL" clId="{A7B7E4CB-6059-4BC8-B3F7-DB911C7FF765}" dt="2023-09-24T15:42:13.165" v="40" actId="115"/>
          <ac:spMkLst>
            <pc:docMk/>
            <pc:sldMk cId="0" sldId="277"/>
            <ac:spMk id="46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1143000" y="685800"/>
            <a:ext cx="4572000" cy="3429000"/>
          </a:xfrm>
          <a:prstGeom prst="rect">
            <a:avLst/>
          </a:prstGeom>
        </p:spPr>
        <p:txBody>
          <a:bodyPr/>
          <a:lstStyle/>
          <a:p>
            <a:endParaRPr/>
          </a:p>
        </p:txBody>
      </p:sp>
      <p:sp>
        <p:nvSpPr>
          <p:cNvPr id="241" name="Shape 24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75720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ction Slide (Image)">
    <p:spTree>
      <p:nvGrpSpPr>
        <p:cNvPr id="1" name=""/>
        <p:cNvGrpSpPr/>
        <p:nvPr/>
      </p:nvGrpSpPr>
      <p:grpSpPr>
        <a:xfrm>
          <a:off x="0" y="0"/>
          <a:ext cx="0" cy="0"/>
          <a:chOff x="0" y="0"/>
          <a:chExt cx="0" cy="0"/>
        </a:xfrm>
      </p:grpSpPr>
      <p:sp>
        <p:nvSpPr>
          <p:cNvPr id="92" name="Picture Placeholder 8"/>
          <p:cNvSpPr>
            <a:spLocks noGrp="1"/>
          </p:cNvSpPr>
          <p:nvPr>
            <p:ph type="pic" sz="half" idx="21"/>
          </p:nvPr>
        </p:nvSpPr>
        <p:spPr>
          <a:xfrm>
            <a:off x="4463865" y="687699"/>
            <a:ext cx="7152137" cy="4192681"/>
          </a:xfrm>
          <a:prstGeom prst="rect">
            <a:avLst/>
          </a:prstGeom>
        </p:spPr>
        <p:txBody>
          <a:bodyPr lIns="91439" rIns="91439">
            <a:noAutofit/>
          </a:bodyPr>
          <a:lstStyle/>
          <a:p>
            <a:endParaRPr/>
          </a:p>
        </p:txBody>
      </p:sp>
      <p:sp>
        <p:nvSpPr>
          <p:cNvPr id="93" name="Body Level One…"/>
          <p:cNvSpPr txBox="1">
            <a:spLocks noGrp="1"/>
          </p:cNvSpPr>
          <p:nvPr>
            <p:ph type="body" sz="quarter" idx="1" hasCustomPrompt="1"/>
          </p:nvPr>
        </p:nvSpPr>
        <p:spPr>
          <a:xfrm>
            <a:off x="576006" y="687699"/>
            <a:ext cx="3350960" cy="4192681"/>
          </a:xfrm>
          <a:prstGeom prst="rect">
            <a:avLst/>
          </a:prstGeom>
        </p:spPr>
        <p:txBody>
          <a:bodyPr/>
          <a:lstStyle>
            <a:lvl1pPr>
              <a:lnSpc>
                <a:spcPts val="3600"/>
              </a:lnSpc>
              <a:defRPr sz="4000">
                <a:solidFill>
                  <a:srgbClr val="76BD22"/>
                </a:solidFill>
                <a:latin typeface="FS Maja"/>
                <a:ea typeface="FS Maja"/>
                <a:cs typeface="FS Maja"/>
                <a:sym typeface="FS Maja"/>
              </a:defRPr>
            </a:lvl1pPr>
            <a:lvl2pPr marL="838200" indent="-381000">
              <a:lnSpc>
                <a:spcPts val="3600"/>
              </a:lnSpc>
              <a:defRPr sz="4000">
                <a:solidFill>
                  <a:srgbClr val="76BD22"/>
                </a:solidFill>
                <a:latin typeface="FS Maja"/>
                <a:ea typeface="FS Maja"/>
                <a:cs typeface="FS Maja"/>
                <a:sym typeface="FS Maja"/>
              </a:defRPr>
            </a:lvl2pPr>
            <a:lvl3pPr marL="479963" indent="-479963">
              <a:lnSpc>
                <a:spcPts val="3600"/>
              </a:lnSpc>
              <a:defRPr sz="4000">
                <a:solidFill>
                  <a:srgbClr val="76BD22"/>
                </a:solidFill>
                <a:latin typeface="FS Maja"/>
                <a:ea typeface="FS Maja"/>
                <a:cs typeface="FS Maja"/>
                <a:sym typeface="FS Maja"/>
              </a:defRPr>
            </a:lvl3pPr>
            <a:lvl4pPr marL="719946" indent="-479963">
              <a:lnSpc>
                <a:spcPts val="3600"/>
              </a:lnSpc>
              <a:defRPr sz="4000">
                <a:solidFill>
                  <a:srgbClr val="76BD22"/>
                </a:solidFill>
                <a:latin typeface="FS Maja"/>
                <a:ea typeface="FS Maja"/>
                <a:cs typeface="FS Maja"/>
                <a:sym typeface="FS Maja"/>
              </a:defRPr>
            </a:lvl4pPr>
            <a:lvl5pPr marL="2209800" indent="-381000">
              <a:lnSpc>
                <a:spcPts val="3600"/>
              </a:lnSpc>
              <a:defRPr sz="4000">
                <a:solidFill>
                  <a:srgbClr val="76BD22"/>
                </a:solidFill>
                <a:latin typeface="FS Maja"/>
                <a:ea typeface="FS Maja"/>
                <a:cs typeface="FS Maja"/>
                <a:sym typeface="FS Maja"/>
              </a:defRPr>
            </a:lvl5pPr>
          </a:lstStyle>
          <a:p>
            <a:r>
              <a:t>CLICK TO EDIT MASTER TITLE STYLE</a:t>
            </a:r>
          </a:p>
          <a:p>
            <a:pPr lvl="1"/>
            <a:endParaRPr/>
          </a:p>
          <a:p>
            <a:pPr lvl="2"/>
            <a:endParaRPr/>
          </a:p>
          <a:p>
            <a:pPr lvl="3"/>
            <a:endParaRPr/>
          </a:p>
          <a:p>
            <a:pPr lvl="4"/>
            <a:endParaRPr/>
          </a:p>
        </p:txBody>
      </p:sp>
      <p:pic>
        <p:nvPicPr>
          <p:cNvPr id="94" name="Graphic 5" descr="Graphic 5"/>
          <p:cNvPicPr>
            <a:picLocks noChangeAspect="1"/>
          </p:cNvPicPr>
          <p:nvPr/>
        </p:nvPicPr>
        <p:blipFill>
          <a:blip r:embed="rId2"/>
          <a:stretch>
            <a:fillRect/>
          </a:stretch>
        </p:blipFill>
        <p:spPr>
          <a:xfrm>
            <a:off x="-17928" y="5401733"/>
            <a:ext cx="12218894" cy="1456268"/>
          </a:xfrm>
          <a:prstGeom prst="rect">
            <a:avLst/>
          </a:prstGeom>
          <a:ln w="12700">
            <a:miter lim="400000"/>
          </a:ln>
        </p:spPr>
      </p:pic>
      <p:pic>
        <p:nvPicPr>
          <p:cNvPr id="95" name="Graphic 6" descr="Graphic 6"/>
          <p:cNvPicPr>
            <a:picLocks noChangeAspect="1"/>
          </p:cNvPicPr>
          <p:nvPr/>
        </p:nvPicPr>
        <p:blipFill>
          <a:blip r:embed="rId3"/>
          <a:stretch>
            <a:fillRect/>
          </a:stretch>
        </p:blipFill>
        <p:spPr>
          <a:xfrm>
            <a:off x="9453839" y="6091882"/>
            <a:ext cx="2751488" cy="244765"/>
          </a:xfrm>
          <a:prstGeom prst="rect">
            <a:avLst/>
          </a:prstGeom>
          <a:ln w="12700">
            <a:miter lim="400000"/>
          </a:ln>
        </p:spPr>
      </p:pic>
      <p:sp>
        <p:nvSpPr>
          <p:cNvPr id="9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No Image)">
    <p:bg>
      <p:bgPr>
        <a:solidFill>
          <a:srgbClr val="006938"/>
        </a:solidFill>
        <a:effectLst/>
      </p:bgPr>
    </p:bg>
    <p:spTree>
      <p:nvGrpSpPr>
        <p:cNvPr id="1" name=""/>
        <p:cNvGrpSpPr/>
        <p:nvPr/>
      </p:nvGrpSpPr>
      <p:grpSpPr>
        <a:xfrm>
          <a:off x="0" y="0"/>
          <a:ext cx="0" cy="0"/>
          <a:chOff x="0" y="0"/>
          <a:chExt cx="0" cy="0"/>
        </a:xfrm>
      </p:grpSpPr>
      <p:sp>
        <p:nvSpPr>
          <p:cNvPr id="103" name="CLICK TO EDIT MASTER TITLE STYLE"/>
          <p:cNvSpPr txBox="1">
            <a:spLocks noGrp="1"/>
          </p:cNvSpPr>
          <p:nvPr>
            <p:ph type="title" hasCustomPrompt="1"/>
          </p:nvPr>
        </p:nvSpPr>
        <p:spPr>
          <a:xfrm>
            <a:off x="576000" y="1594052"/>
            <a:ext cx="11040000" cy="3298018"/>
          </a:xfrm>
          <a:prstGeom prst="rect">
            <a:avLst/>
          </a:prstGeom>
        </p:spPr>
        <p:txBody>
          <a:bodyPr/>
          <a:lstStyle>
            <a:lvl1pPr>
              <a:lnSpc>
                <a:spcPts val="8000"/>
              </a:lnSpc>
              <a:defRPr sz="8800">
                <a:solidFill>
                  <a:srgbClr val="FFFFFF"/>
                </a:solidFill>
                <a:latin typeface="FS Maja"/>
                <a:ea typeface="FS Maja"/>
                <a:cs typeface="FS Maja"/>
                <a:sym typeface="FS Maja"/>
              </a:defRPr>
            </a:lvl1pPr>
          </a:lstStyle>
          <a:p>
            <a:r>
              <a:t>CLICK TO EDIT MASTER TITLE STYLE</a:t>
            </a:r>
          </a:p>
        </p:txBody>
      </p:sp>
      <p:pic>
        <p:nvPicPr>
          <p:cNvPr id="104" name="Graphic 19" descr="Graphic 19"/>
          <p:cNvPicPr>
            <a:picLocks noChangeAspect="1"/>
          </p:cNvPicPr>
          <p:nvPr/>
        </p:nvPicPr>
        <p:blipFill>
          <a:blip r:embed="rId2"/>
          <a:stretch>
            <a:fillRect/>
          </a:stretch>
        </p:blipFill>
        <p:spPr>
          <a:xfrm>
            <a:off x="-17928" y="5401733"/>
            <a:ext cx="12218894" cy="1456268"/>
          </a:xfrm>
          <a:prstGeom prst="rect">
            <a:avLst/>
          </a:prstGeom>
          <a:ln w="12700">
            <a:miter lim="400000"/>
          </a:ln>
        </p:spPr>
      </p:pic>
      <p:grpSp>
        <p:nvGrpSpPr>
          <p:cNvPr id="107" name="Group 20"/>
          <p:cNvGrpSpPr/>
          <p:nvPr/>
        </p:nvGrpSpPr>
        <p:grpSpPr>
          <a:xfrm>
            <a:off x="9276595" y="5914640"/>
            <a:ext cx="2928731" cy="599252"/>
            <a:chOff x="0" y="0"/>
            <a:chExt cx="2928730" cy="599251"/>
          </a:xfrm>
        </p:grpSpPr>
        <p:pic>
          <p:nvPicPr>
            <p:cNvPr id="105" name="Graphic 24" descr="Graphic 24"/>
            <p:cNvPicPr>
              <a:picLocks noChangeAspect="1"/>
            </p:cNvPicPr>
            <p:nvPr/>
          </p:nvPicPr>
          <p:blipFill>
            <a:blip r:embed="rId3"/>
            <a:stretch>
              <a:fillRect/>
            </a:stretch>
          </p:blipFill>
          <p:spPr>
            <a:xfrm>
              <a:off x="0" y="0"/>
              <a:ext cx="2928730" cy="599252"/>
            </a:xfrm>
            <a:prstGeom prst="rect">
              <a:avLst/>
            </a:prstGeom>
            <a:ln w="12700" cap="flat">
              <a:noFill/>
              <a:miter lim="400000"/>
            </a:ln>
            <a:effectLst/>
          </p:spPr>
        </p:pic>
        <p:pic>
          <p:nvPicPr>
            <p:cNvPr id="106" name="Graphic 25" descr="Graphic 25"/>
            <p:cNvPicPr>
              <a:picLocks noChangeAspect="1"/>
            </p:cNvPicPr>
            <p:nvPr/>
          </p:nvPicPr>
          <p:blipFill>
            <a:blip r:embed="rId4"/>
            <a:stretch>
              <a:fillRect/>
            </a:stretch>
          </p:blipFill>
          <p:spPr>
            <a:xfrm>
              <a:off x="177242" y="177243"/>
              <a:ext cx="2751489" cy="244765"/>
            </a:xfrm>
            <a:prstGeom prst="rect">
              <a:avLst/>
            </a:prstGeom>
            <a:ln w="12700" cap="flat">
              <a:noFill/>
              <a:miter lim="400000"/>
            </a:ln>
            <a:effectLst/>
          </p:spPr>
        </p:pic>
      </p:grpSp>
      <p:pic>
        <p:nvPicPr>
          <p:cNvPr id="108" name="Graphic 26" descr="Graphic 26"/>
          <p:cNvPicPr>
            <a:picLocks noChangeAspect="1"/>
          </p:cNvPicPr>
          <p:nvPr/>
        </p:nvPicPr>
        <p:blipFill>
          <a:blip r:embed="rId5"/>
          <a:stretch>
            <a:fillRect/>
          </a:stretch>
        </p:blipFill>
        <p:spPr>
          <a:xfrm>
            <a:off x="9261481" y="509662"/>
            <a:ext cx="2370453" cy="589933"/>
          </a:xfrm>
          <a:prstGeom prst="rect">
            <a:avLst/>
          </a:prstGeom>
          <a:ln w="12700">
            <a:miter lim="400000"/>
          </a:ln>
        </p:spPr>
      </p:pic>
      <p:sp>
        <p:nvSpPr>
          <p:cNvPr id="109" name="Body Level One…"/>
          <p:cNvSpPr txBox="1">
            <a:spLocks noGrp="1"/>
          </p:cNvSpPr>
          <p:nvPr>
            <p:ph type="body" sz="quarter" idx="1" hasCustomPrompt="1"/>
          </p:nvPr>
        </p:nvSpPr>
        <p:spPr>
          <a:xfrm>
            <a:off x="576000" y="5914640"/>
            <a:ext cx="8257104" cy="586689"/>
          </a:xfrm>
          <a:prstGeom prst="rect">
            <a:avLst/>
          </a:prstGeom>
        </p:spPr>
        <p:txBody>
          <a:bodyPr/>
          <a:lstStyle>
            <a:lvl1pPr>
              <a:lnSpc>
                <a:spcPts val="2000"/>
              </a:lnSpc>
              <a:defRPr sz="2000">
                <a:solidFill>
                  <a:srgbClr val="006938"/>
                </a:solidFill>
                <a:latin typeface="FS Maja"/>
                <a:ea typeface="FS Maja"/>
                <a:cs typeface="FS Maja"/>
                <a:sym typeface="FS Maja"/>
              </a:defRPr>
            </a:lvl1pPr>
            <a:lvl2pPr marL="647700" indent="-190500">
              <a:lnSpc>
                <a:spcPts val="2000"/>
              </a:lnSpc>
              <a:defRPr sz="2000">
                <a:solidFill>
                  <a:srgbClr val="006938"/>
                </a:solidFill>
                <a:latin typeface="FS Maja"/>
                <a:ea typeface="FS Maja"/>
                <a:cs typeface="FS Maja"/>
                <a:sym typeface="FS Maja"/>
              </a:defRPr>
            </a:lvl2pPr>
            <a:lvl3pPr marL="1143000" indent="-228600">
              <a:lnSpc>
                <a:spcPts val="2000"/>
              </a:lnSpc>
              <a:defRPr sz="2000">
                <a:solidFill>
                  <a:srgbClr val="006938"/>
                </a:solidFill>
                <a:latin typeface="FS Maja"/>
                <a:ea typeface="FS Maja"/>
                <a:cs typeface="FS Maja"/>
                <a:sym typeface="FS Maja"/>
              </a:defRPr>
            </a:lvl3pPr>
            <a:lvl4pPr marL="1625600" indent="-254000">
              <a:lnSpc>
                <a:spcPts val="2000"/>
              </a:lnSpc>
              <a:defRPr sz="2000">
                <a:solidFill>
                  <a:srgbClr val="006938"/>
                </a:solidFill>
                <a:latin typeface="FS Maja"/>
                <a:ea typeface="FS Maja"/>
                <a:cs typeface="FS Maja"/>
                <a:sym typeface="FS Maja"/>
              </a:defRPr>
            </a:lvl4pPr>
            <a:lvl5pPr marL="2082800" indent="-254000">
              <a:lnSpc>
                <a:spcPts val="2000"/>
              </a:lnSpc>
              <a:defRPr sz="2000">
                <a:solidFill>
                  <a:srgbClr val="006938"/>
                </a:solidFill>
                <a:latin typeface="FS Maja"/>
                <a:ea typeface="FS Maja"/>
                <a:cs typeface="FS Maja"/>
                <a:sym typeface="FS Maja"/>
              </a:defRPr>
            </a:lvl5pPr>
          </a:lstStyle>
          <a:p>
            <a:r>
              <a:t>CLICK TO EDIT MASTER SUBTITLE STYLE</a:t>
            </a:r>
          </a:p>
          <a:p>
            <a:pPr lvl="1"/>
            <a:endParaRPr/>
          </a:p>
          <a:p>
            <a:pPr lvl="2"/>
            <a:endParaRPr/>
          </a:p>
          <a:p>
            <a:pPr lvl="3"/>
            <a:endParaRPr/>
          </a:p>
          <a:p>
            <a:pPr lvl="4"/>
            <a:endParaRPr/>
          </a:p>
        </p:txBody>
      </p:sp>
      <p:sp>
        <p:nvSpPr>
          <p:cNvPr id="11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Section Slide (Image)">
    <p:bg>
      <p:bgPr>
        <a:solidFill>
          <a:srgbClr val="F2B226"/>
        </a:solidFill>
        <a:effectLst/>
      </p:bgPr>
    </p:bg>
    <p:spTree>
      <p:nvGrpSpPr>
        <p:cNvPr id="1" name=""/>
        <p:cNvGrpSpPr/>
        <p:nvPr/>
      </p:nvGrpSpPr>
      <p:grpSpPr>
        <a:xfrm>
          <a:off x="0" y="0"/>
          <a:ext cx="0" cy="0"/>
          <a:chOff x="0" y="0"/>
          <a:chExt cx="0" cy="0"/>
        </a:xfrm>
      </p:grpSpPr>
      <p:pic>
        <p:nvPicPr>
          <p:cNvPr id="117" name="Graphic 5" descr="Graphic 5"/>
          <p:cNvPicPr>
            <a:picLocks noChangeAspect="1"/>
          </p:cNvPicPr>
          <p:nvPr/>
        </p:nvPicPr>
        <p:blipFill>
          <a:blip r:embed="rId2"/>
          <a:stretch>
            <a:fillRect/>
          </a:stretch>
        </p:blipFill>
        <p:spPr>
          <a:xfrm>
            <a:off x="-17928" y="5401733"/>
            <a:ext cx="12218894" cy="1456268"/>
          </a:xfrm>
          <a:prstGeom prst="rect">
            <a:avLst/>
          </a:prstGeom>
          <a:ln w="12700">
            <a:miter lim="400000"/>
          </a:ln>
        </p:spPr>
      </p:pic>
      <p:pic>
        <p:nvPicPr>
          <p:cNvPr id="118" name="Graphic 6" descr="Graphic 6"/>
          <p:cNvPicPr>
            <a:picLocks noChangeAspect="1"/>
          </p:cNvPicPr>
          <p:nvPr/>
        </p:nvPicPr>
        <p:blipFill>
          <a:blip r:embed="rId3"/>
          <a:stretch>
            <a:fillRect/>
          </a:stretch>
        </p:blipFill>
        <p:spPr>
          <a:xfrm>
            <a:off x="9453839" y="6091882"/>
            <a:ext cx="2751488" cy="244765"/>
          </a:xfrm>
          <a:prstGeom prst="rect">
            <a:avLst/>
          </a:prstGeom>
          <a:ln w="12700">
            <a:miter lim="400000"/>
          </a:ln>
        </p:spPr>
      </p:pic>
      <p:pic>
        <p:nvPicPr>
          <p:cNvPr id="119" name="Graphic 7" descr="Graphic 7"/>
          <p:cNvPicPr>
            <a:picLocks noChangeAspect="1"/>
          </p:cNvPicPr>
          <p:nvPr/>
        </p:nvPicPr>
        <p:blipFill>
          <a:blip r:embed="rId2"/>
          <a:stretch>
            <a:fillRect/>
          </a:stretch>
        </p:blipFill>
        <p:spPr>
          <a:xfrm flipH="1" flipV="1">
            <a:off x="-17934" y="1"/>
            <a:ext cx="12218896" cy="1456266"/>
          </a:xfrm>
          <a:prstGeom prst="rect">
            <a:avLst/>
          </a:prstGeom>
          <a:ln w="12700">
            <a:miter lim="400000"/>
          </a:ln>
        </p:spPr>
      </p:pic>
      <p:pic>
        <p:nvPicPr>
          <p:cNvPr id="120" name="Graphic 8" descr="Graphic 8"/>
          <p:cNvPicPr>
            <a:picLocks noChangeAspect="1"/>
          </p:cNvPicPr>
          <p:nvPr/>
        </p:nvPicPr>
        <p:blipFill>
          <a:blip r:embed="rId4"/>
          <a:stretch>
            <a:fillRect/>
          </a:stretch>
        </p:blipFill>
        <p:spPr>
          <a:xfrm>
            <a:off x="425565" y="2146417"/>
            <a:ext cx="11340870" cy="1945275"/>
          </a:xfrm>
          <a:prstGeom prst="rect">
            <a:avLst/>
          </a:prstGeom>
          <a:ln w="12700">
            <a:miter lim="400000"/>
          </a:ln>
        </p:spPr>
      </p:pic>
      <p:sp>
        <p:nvSpPr>
          <p:cNvPr id="12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No Image)">
    <p:bg>
      <p:bgPr>
        <a:solidFill>
          <a:srgbClr val="006938"/>
        </a:solidFill>
        <a:effectLst/>
      </p:bgPr>
    </p:bg>
    <p:spTree>
      <p:nvGrpSpPr>
        <p:cNvPr id="1" name=""/>
        <p:cNvGrpSpPr/>
        <p:nvPr/>
      </p:nvGrpSpPr>
      <p:grpSpPr>
        <a:xfrm>
          <a:off x="0" y="0"/>
          <a:ext cx="0" cy="0"/>
          <a:chOff x="0" y="0"/>
          <a:chExt cx="0" cy="0"/>
        </a:xfrm>
      </p:grpSpPr>
      <p:pic>
        <p:nvPicPr>
          <p:cNvPr id="128" name="Graphic 10" descr="Graphic 10"/>
          <p:cNvPicPr>
            <a:picLocks noChangeAspect="1"/>
          </p:cNvPicPr>
          <p:nvPr/>
        </p:nvPicPr>
        <p:blipFill>
          <a:blip r:embed="rId2"/>
          <a:stretch>
            <a:fillRect/>
          </a:stretch>
        </p:blipFill>
        <p:spPr>
          <a:xfrm>
            <a:off x="11146" y="0"/>
            <a:ext cx="12192001" cy="6358467"/>
          </a:xfrm>
          <a:prstGeom prst="rect">
            <a:avLst/>
          </a:prstGeom>
          <a:ln w="12700">
            <a:miter lim="400000"/>
          </a:ln>
        </p:spPr>
      </p:pic>
      <p:sp>
        <p:nvSpPr>
          <p:cNvPr id="129" name="CLICK TO EDIT MASTER TITLE STYLE"/>
          <p:cNvSpPr txBox="1">
            <a:spLocks noGrp="1"/>
          </p:cNvSpPr>
          <p:nvPr>
            <p:ph type="title" hasCustomPrompt="1"/>
          </p:nvPr>
        </p:nvSpPr>
        <p:spPr>
          <a:xfrm>
            <a:off x="576000" y="1594052"/>
            <a:ext cx="11040000" cy="3298018"/>
          </a:xfrm>
          <a:prstGeom prst="rect">
            <a:avLst/>
          </a:prstGeom>
        </p:spPr>
        <p:txBody>
          <a:bodyPr anchor="t"/>
          <a:lstStyle>
            <a:lvl1pPr defTabSz="1219108">
              <a:lnSpc>
                <a:spcPts val="8000"/>
              </a:lnSpc>
              <a:defRPr sz="8800">
                <a:solidFill>
                  <a:srgbClr val="FFFFFF"/>
                </a:solidFill>
                <a:latin typeface="FS Maja"/>
                <a:ea typeface="FS Maja"/>
                <a:cs typeface="FS Maja"/>
                <a:sym typeface="FS Maja"/>
              </a:defRPr>
            </a:lvl1pPr>
          </a:lstStyle>
          <a:p>
            <a:r>
              <a:t>CLICK TO EDIT MASTER TITLE STYLE</a:t>
            </a:r>
          </a:p>
        </p:txBody>
      </p:sp>
      <p:pic>
        <p:nvPicPr>
          <p:cNvPr id="130" name="Graphic 19" descr="Graphic 19"/>
          <p:cNvPicPr>
            <a:picLocks noChangeAspect="1"/>
          </p:cNvPicPr>
          <p:nvPr/>
        </p:nvPicPr>
        <p:blipFill>
          <a:blip r:embed="rId3"/>
          <a:stretch>
            <a:fillRect/>
          </a:stretch>
        </p:blipFill>
        <p:spPr>
          <a:xfrm>
            <a:off x="-17928" y="5401733"/>
            <a:ext cx="12218894" cy="1456268"/>
          </a:xfrm>
          <a:prstGeom prst="rect">
            <a:avLst/>
          </a:prstGeom>
          <a:ln w="12700">
            <a:miter lim="400000"/>
          </a:ln>
        </p:spPr>
      </p:pic>
      <p:grpSp>
        <p:nvGrpSpPr>
          <p:cNvPr id="133" name="Group 20"/>
          <p:cNvGrpSpPr/>
          <p:nvPr/>
        </p:nvGrpSpPr>
        <p:grpSpPr>
          <a:xfrm>
            <a:off x="9276595" y="5914640"/>
            <a:ext cx="2928731" cy="599252"/>
            <a:chOff x="0" y="0"/>
            <a:chExt cx="2928730" cy="599251"/>
          </a:xfrm>
        </p:grpSpPr>
        <p:pic>
          <p:nvPicPr>
            <p:cNvPr id="131" name="Graphic 24" descr="Graphic 24"/>
            <p:cNvPicPr>
              <a:picLocks noChangeAspect="1"/>
            </p:cNvPicPr>
            <p:nvPr/>
          </p:nvPicPr>
          <p:blipFill>
            <a:blip r:embed="rId4"/>
            <a:stretch>
              <a:fillRect/>
            </a:stretch>
          </p:blipFill>
          <p:spPr>
            <a:xfrm>
              <a:off x="0" y="0"/>
              <a:ext cx="2928730" cy="599252"/>
            </a:xfrm>
            <a:prstGeom prst="rect">
              <a:avLst/>
            </a:prstGeom>
            <a:ln w="12700" cap="flat">
              <a:noFill/>
              <a:miter lim="400000"/>
            </a:ln>
            <a:effectLst/>
          </p:spPr>
        </p:pic>
        <p:pic>
          <p:nvPicPr>
            <p:cNvPr id="132" name="Graphic 25" descr="Graphic 25"/>
            <p:cNvPicPr>
              <a:picLocks noChangeAspect="1"/>
            </p:cNvPicPr>
            <p:nvPr/>
          </p:nvPicPr>
          <p:blipFill>
            <a:blip r:embed="rId5"/>
            <a:stretch>
              <a:fillRect/>
            </a:stretch>
          </p:blipFill>
          <p:spPr>
            <a:xfrm>
              <a:off x="177242" y="177243"/>
              <a:ext cx="2751489" cy="244765"/>
            </a:xfrm>
            <a:prstGeom prst="rect">
              <a:avLst/>
            </a:prstGeom>
            <a:ln w="12700" cap="flat">
              <a:noFill/>
              <a:miter lim="400000"/>
            </a:ln>
            <a:effectLst/>
          </p:spPr>
        </p:pic>
      </p:grpSp>
      <p:pic>
        <p:nvPicPr>
          <p:cNvPr id="134" name="Graphic 26" descr="Graphic 26"/>
          <p:cNvPicPr>
            <a:picLocks noChangeAspect="1"/>
          </p:cNvPicPr>
          <p:nvPr/>
        </p:nvPicPr>
        <p:blipFill>
          <a:blip r:embed="rId6"/>
          <a:stretch>
            <a:fillRect/>
          </a:stretch>
        </p:blipFill>
        <p:spPr>
          <a:xfrm>
            <a:off x="9261481" y="509662"/>
            <a:ext cx="2370453" cy="589933"/>
          </a:xfrm>
          <a:prstGeom prst="rect">
            <a:avLst/>
          </a:prstGeom>
          <a:ln w="12700">
            <a:miter lim="400000"/>
          </a:ln>
        </p:spPr>
      </p:pic>
      <p:sp>
        <p:nvSpPr>
          <p:cNvPr id="135" name="Body Level One…"/>
          <p:cNvSpPr txBox="1">
            <a:spLocks noGrp="1"/>
          </p:cNvSpPr>
          <p:nvPr>
            <p:ph type="body" sz="quarter" idx="1" hasCustomPrompt="1"/>
          </p:nvPr>
        </p:nvSpPr>
        <p:spPr>
          <a:xfrm>
            <a:off x="576000" y="5914640"/>
            <a:ext cx="8257104" cy="586689"/>
          </a:xfrm>
          <a:prstGeom prst="rect">
            <a:avLst/>
          </a:prstGeom>
        </p:spPr>
        <p:txBody>
          <a:bodyPr/>
          <a:lstStyle>
            <a:lvl1pPr marL="0" indent="0" defTabSz="1219108">
              <a:lnSpc>
                <a:spcPts val="2000"/>
              </a:lnSpc>
              <a:spcBef>
                <a:spcPts val="0"/>
              </a:spcBef>
              <a:buSzTx/>
              <a:buFontTx/>
              <a:buNone/>
              <a:defRPr sz="2000">
                <a:solidFill>
                  <a:srgbClr val="006938"/>
                </a:solidFill>
                <a:latin typeface="FS Maja"/>
                <a:ea typeface="FS Maja"/>
                <a:cs typeface="FS Maja"/>
                <a:sym typeface="FS Maja"/>
              </a:defRPr>
            </a:lvl1pPr>
            <a:lvl2pPr marL="0" indent="0" defTabSz="1219108">
              <a:lnSpc>
                <a:spcPts val="2000"/>
              </a:lnSpc>
              <a:spcBef>
                <a:spcPts val="0"/>
              </a:spcBef>
              <a:buSzTx/>
              <a:buFontTx/>
              <a:buNone/>
              <a:defRPr sz="2000">
                <a:solidFill>
                  <a:srgbClr val="006938"/>
                </a:solidFill>
                <a:latin typeface="FS Maja"/>
                <a:ea typeface="FS Maja"/>
                <a:cs typeface="FS Maja"/>
                <a:sym typeface="FS Maja"/>
              </a:defRPr>
            </a:lvl2pPr>
            <a:lvl3pPr marL="319975" indent="-319975" defTabSz="1219108">
              <a:lnSpc>
                <a:spcPts val="2000"/>
              </a:lnSpc>
              <a:spcBef>
                <a:spcPts val="0"/>
              </a:spcBef>
              <a:buSzPct val="120000"/>
              <a:buFontTx/>
              <a:defRPr sz="2000">
                <a:solidFill>
                  <a:srgbClr val="006938"/>
                </a:solidFill>
                <a:latin typeface="FS Maja"/>
                <a:ea typeface="FS Maja"/>
                <a:cs typeface="FS Maja"/>
                <a:sym typeface="FS Maja"/>
              </a:defRPr>
            </a:lvl3pPr>
            <a:lvl4pPr marL="559958" indent="-319975" defTabSz="1219108">
              <a:lnSpc>
                <a:spcPts val="2000"/>
              </a:lnSpc>
              <a:spcBef>
                <a:spcPts val="0"/>
              </a:spcBef>
              <a:buFontTx/>
              <a:defRPr sz="2000">
                <a:solidFill>
                  <a:srgbClr val="006938"/>
                </a:solidFill>
                <a:latin typeface="FS Maja"/>
                <a:ea typeface="FS Maja"/>
                <a:cs typeface="FS Maja"/>
                <a:sym typeface="FS Maja"/>
              </a:defRPr>
            </a:lvl4pPr>
            <a:lvl5pPr marL="31997" indent="-319975" defTabSz="1219108">
              <a:lnSpc>
                <a:spcPts val="2000"/>
              </a:lnSpc>
              <a:spcBef>
                <a:spcPts val="0"/>
              </a:spcBef>
              <a:buFontTx/>
              <a:buChar char="»"/>
              <a:defRPr sz="2000">
                <a:solidFill>
                  <a:srgbClr val="006938"/>
                </a:solidFill>
                <a:latin typeface="FS Maja"/>
                <a:ea typeface="FS Maja"/>
                <a:cs typeface="FS Maja"/>
                <a:sym typeface="FS Maja"/>
              </a:defRPr>
            </a:lvl5pPr>
          </a:lstStyle>
          <a:p>
            <a:r>
              <a:t>CLICK TO EDIT MASTER SUBTITLE STYLE</a:t>
            </a:r>
          </a:p>
          <a:p>
            <a:pPr lvl="1"/>
            <a:endParaRPr/>
          </a:p>
          <a:p>
            <a:pPr lvl="2"/>
            <a:endParaRPr/>
          </a:p>
          <a:p>
            <a:pPr lvl="3"/>
            <a:endParaRPr/>
          </a:p>
          <a:p>
            <a:pPr lvl="4"/>
            <a:endParaRPr/>
          </a:p>
        </p:txBody>
      </p:sp>
      <p:sp>
        <p:nvSpPr>
          <p:cNvPr id="13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Slide (No Image)">
    <p:bg>
      <p:bgPr>
        <a:solidFill>
          <a:srgbClr val="006938"/>
        </a:solidFill>
        <a:effectLst/>
      </p:bgPr>
    </p:bg>
    <p:spTree>
      <p:nvGrpSpPr>
        <p:cNvPr id="1" name=""/>
        <p:cNvGrpSpPr/>
        <p:nvPr/>
      </p:nvGrpSpPr>
      <p:grpSpPr>
        <a:xfrm>
          <a:off x="0" y="0"/>
          <a:ext cx="0" cy="0"/>
          <a:chOff x="0" y="0"/>
          <a:chExt cx="0" cy="0"/>
        </a:xfrm>
      </p:grpSpPr>
      <p:sp>
        <p:nvSpPr>
          <p:cNvPr id="143" name="CLICK TO EDIT MASTER TITLE STYLE"/>
          <p:cNvSpPr txBox="1">
            <a:spLocks noGrp="1"/>
          </p:cNvSpPr>
          <p:nvPr>
            <p:ph type="title" hasCustomPrompt="1"/>
          </p:nvPr>
        </p:nvSpPr>
        <p:spPr>
          <a:xfrm>
            <a:off x="576000" y="1594052"/>
            <a:ext cx="11040000" cy="3298018"/>
          </a:xfrm>
          <a:prstGeom prst="rect">
            <a:avLst/>
          </a:prstGeom>
        </p:spPr>
        <p:txBody>
          <a:bodyPr anchor="t"/>
          <a:lstStyle>
            <a:lvl1pPr defTabSz="1219108">
              <a:lnSpc>
                <a:spcPts val="8000"/>
              </a:lnSpc>
              <a:defRPr sz="8800">
                <a:solidFill>
                  <a:srgbClr val="FFFFFF"/>
                </a:solidFill>
                <a:latin typeface="FS Maja"/>
                <a:ea typeface="FS Maja"/>
                <a:cs typeface="FS Maja"/>
                <a:sym typeface="FS Maja"/>
              </a:defRPr>
            </a:lvl1pPr>
          </a:lstStyle>
          <a:p>
            <a:r>
              <a:t>CLICK TO EDIT MASTER TITLE STYLE</a:t>
            </a:r>
          </a:p>
        </p:txBody>
      </p:sp>
      <p:pic>
        <p:nvPicPr>
          <p:cNvPr id="144" name="Graphic 19" descr="Graphic 19"/>
          <p:cNvPicPr>
            <a:picLocks noChangeAspect="1"/>
          </p:cNvPicPr>
          <p:nvPr/>
        </p:nvPicPr>
        <p:blipFill>
          <a:blip r:embed="rId2"/>
          <a:stretch>
            <a:fillRect/>
          </a:stretch>
        </p:blipFill>
        <p:spPr>
          <a:xfrm>
            <a:off x="-17928" y="5401733"/>
            <a:ext cx="12218894" cy="1456268"/>
          </a:xfrm>
          <a:prstGeom prst="rect">
            <a:avLst/>
          </a:prstGeom>
          <a:ln w="12700">
            <a:miter lim="400000"/>
          </a:ln>
        </p:spPr>
      </p:pic>
      <p:grpSp>
        <p:nvGrpSpPr>
          <p:cNvPr id="147" name="Group 20"/>
          <p:cNvGrpSpPr/>
          <p:nvPr/>
        </p:nvGrpSpPr>
        <p:grpSpPr>
          <a:xfrm>
            <a:off x="9276595" y="5914640"/>
            <a:ext cx="2928731" cy="599252"/>
            <a:chOff x="0" y="0"/>
            <a:chExt cx="2928730" cy="599251"/>
          </a:xfrm>
        </p:grpSpPr>
        <p:pic>
          <p:nvPicPr>
            <p:cNvPr id="145" name="Graphic 24" descr="Graphic 24"/>
            <p:cNvPicPr>
              <a:picLocks noChangeAspect="1"/>
            </p:cNvPicPr>
            <p:nvPr/>
          </p:nvPicPr>
          <p:blipFill>
            <a:blip r:embed="rId3"/>
            <a:stretch>
              <a:fillRect/>
            </a:stretch>
          </p:blipFill>
          <p:spPr>
            <a:xfrm>
              <a:off x="0" y="0"/>
              <a:ext cx="2928730" cy="599252"/>
            </a:xfrm>
            <a:prstGeom prst="rect">
              <a:avLst/>
            </a:prstGeom>
            <a:ln w="12700" cap="flat">
              <a:noFill/>
              <a:miter lim="400000"/>
            </a:ln>
            <a:effectLst/>
          </p:spPr>
        </p:pic>
        <p:pic>
          <p:nvPicPr>
            <p:cNvPr id="146" name="Graphic 25" descr="Graphic 25"/>
            <p:cNvPicPr>
              <a:picLocks noChangeAspect="1"/>
            </p:cNvPicPr>
            <p:nvPr/>
          </p:nvPicPr>
          <p:blipFill>
            <a:blip r:embed="rId4"/>
            <a:stretch>
              <a:fillRect/>
            </a:stretch>
          </p:blipFill>
          <p:spPr>
            <a:xfrm>
              <a:off x="177242" y="177243"/>
              <a:ext cx="2751489" cy="244765"/>
            </a:xfrm>
            <a:prstGeom prst="rect">
              <a:avLst/>
            </a:prstGeom>
            <a:ln w="12700" cap="flat">
              <a:noFill/>
              <a:miter lim="400000"/>
            </a:ln>
            <a:effectLst/>
          </p:spPr>
        </p:pic>
      </p:grpSp>
      <p:pic>
        <p:nvPicPr>
          <p:cNvPr id="148" name="Graphic 26" descr="Graphic 26"/>
          <p:cNvPicPr>
            <a:picLocks noChangeAspect="1"/>
          </p:cNvPicPr>
          <p:nvPr/>
        </p:nvPicPr>
        <p:blipFill>
          <a:blip r:embed="rId5"/>
          <a:stretch>
            <a:fillRect/>
          </a:stretch>
        </p:blipFill>
        <p:spPr>
          <a:xfrm>
            <a:off x="9261481" y="509662"/>
            <a:ext cx="2370453" cy="589933"/>
          </a:xfrm>
          <a:prstGeom prst="rect">
            <a:avLst/>
          </a:prstGeom>
          <a:ln w="12700">
            <a:miter lim="400000"/>
          </a:ln>
        </p:spPr>
      </p:pic>
      <p:sp>
        <p:nvSpPr>
          <p:cNvPr id="149" name="Body Level One…"/>
          <p:cNvSpPr txBox="1">
            <a:spLocks noGrp="1"/>
          </p:cNvSpPr>
          <p:nvPr>
            <p:ph type="body" sz="quarter" idx="1" hasCustomPrompt="1"/>
          </p:nvPr>
        </p:nvSpPr>
        <p:spPr>
          <a:xfrm>
            <a:off x="576000" y="5914640"/>
            <a:ext cx="8257104" cy="586689"/>
          </a:xfrm>
          <a:prstGeom prst="rect">
            <a:avLst/>
          </a:prstGeom>
        </p:spPr>
        <p:txBody>
          <a:bodyPr/>
          <a:lstStyle>
            <a:lvl1pPr marL="0" indent="0" defTabSz="1219108">
              <a:lnSpc>
                <a:spcPts val="2000"/>
              </a:lnSpc>
              <a:spcBef>
                <a:spcPts val="0"/>
              </a:spcBef>
              <a:buSzTx/>
              <a:buFontTx/>
              <a:buNone/>
              <a:defRPr sz="2000">
                <a:solidFill>
                  <a:srgbClr val="006938"/>
                </a:solidFill>
                <a:latin typeface="FS Maja"/>
                <a:ea typeface="FS Maja"/>
                <a:cs typeface="FS Maja"/>
                <a:sym typeface="FS Maja"/>
              </a:defRPr>
            </a:lvl1pPr>
            <a:lvl2pPr marL="0" indent="0" defTabSz="1219108">
              <a:lnSpc>
                <a:spcPts val="2000"/>
              </a:lnSpc>
              <a:spcBef>
                <a:spcPts val="0"/>
              </a:spcBef>
              <a:buSzTx/>
              <a:buFontTx/>
              <a:buNone/>
              <a:defRPr sz="2000">
                <a:solidFill>
                  <a:srgbClr val="006938"/>
                </a:solidFill>
                <a:latin typeface="FS Maja"/>
                <a:ea typeface="FS Maja"/>
                <a:cs typeface="FS Maja"/>
                <a:sym typeface="FS Maja"/>
              </a:defRPr>
            </a:lvl2pPr>
            <a:lvl3pPr marL="319975" indent="-319975" defTabSz="1219108">
              <a:lnSpc>
                <a:spcPts val="2000"/>
              </a:lnSpc>
              <a:spcBef>
                <a:spcPts val="0"/>
              </a:spcBef>
              <a:buSzPct val="120000"/>
              <a:buFontTx/>
              <a:defRPr sz="2000">
                <a:solidFill>
                  <a:srgbClr val="006938"/>
                </a:solidFill>
                <a:latin typeface="FS Maja"/>
                <a:ea typeface="FS Maja"/>
                <a:cs typeface="FS Maja"/>
                <a:sym typeface="FS Maja"/>
              </a:defRPr>
            </a:lvl3pPr>
            <a:lvl4pPr marL="559958" indent="-319975" defTabSz="1219108">
              <a:lnSpc>
                <a:spcPts val="2000"/>
              </a:lnSpc>
              <a:spcBef>
                <a:spcPts val="0"/>
              </a:spcBef>
              <a:buFontTx/>
              <a:defRPr sz="2000">
                <a:solidFill>
                  <a:srgbClr val="006938"/>
                </a:solidFill>
                <a:latin typeface="FS Maja"/>
                <a:ea typeface="FS Maja"/>
                <a:cs typeface="FS Maja"/>
                <a:sym typeface="FS Maja"/>
              </a:defRPr>
            </a:lvl4pPr>
            <a:lvl5pPr marL="31997" indent="-319975" defTabSz="1219108">
              <a:lnSpc>
                <a:spcPts val="2000"/>
              </a:lnSpc>
              <a:spcBef>
                <a:spcPts val="0"/>
              </a:spcBef>
              <a:buFontTx/>
              <a:buChar char="»"/>
              <a:defRPr sz="2000">
                <a:solidFill>
                  <a:srgbClr val="006938"/>
                </a:solidFill>
                <a:latin typeface="FS Maja"/>
                <a:ea typeface="FS Maja"/>
                <a:cs typeface="FS Maja"/>
                <a:sym typeface="FS Maja"/>
              </a:defRPr>
            </a:lvl5pPr>
          </a:lstStyle>
          <a:p>
            <a:r>
              <a:t>CLICK TO EDIT MASTER SUBTITLE STYLE</a:t>
            </a:r>
          </a:p>
          <a:p>
            <a:pPr lvl="1"/>
            <a:endParaRPr/>
          </a:p>
          <a:p>
            <a:pPr lvl="2"/>
            <a:endParaRPr/>
          </a:p>
          <a:p>
            <a:pPr lvl="3"/>
            <a:endParaRPr/>
          </a:p>
          <a:p>
            <a:pPr lvl="4"/>
            <a:endParaRPr/>
          </a:p>
        </p:txBody>
      </p:sp>
      <p:sp>
        <p:nvSpPr>
          <p:cNvPr id="15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 Slide (No Image)">
    <p:bg>
      <p:bgPr>
        <a:solidFill>
          <a:srgbClr val="006938"/>
        </a:solidFill>
        <a:effectLst/>
      </p:bgPr>
    </p:bg>
    <p:spTree>
      <p:nvGrpSpPr>
        <p:cNvPr id="1" name=""/>
        <p:cNvGrpSpPr/>
        <p:nvPr/>
      </p:nvGrpSpPr>
      <p:grpSpPr>
        <a:xfrm>
          <a:off x="0" y="0"/>
          <a:ext cx="0" cy="0"/>
          <a:chOff x="0" y="0"/>
          <a:chExt cx="0" cy="0"/>
        </a:xfrm>
      </p:grpSpPr>
      <p:pic>
        <p:nvPicPr>
          <p:cNvPr id="157" name="Graphic 6" descr="Graphic 6"/>
          <p:cNvPicPr>
            <a:picLocks noChangeAspect="1"/>
          </p:cNvPicPr>
          <p:nvPr/>
        </p:nvPicPr>
        <p:blipFill>
          <a:blip r:embed="rId2"/>
          <a:stretch>
            <a:fillRect/>
          </a:stretch>
        </p:blipFill>
        <p:spPr>
          <a:xfrm>
            <a:off x="11146" y="0"/>
            <a:ext cx="12192001" cy="6358467"/>
          </a:xfrm>
          <a:prstGeom prst="rect">
            <a:avLst/>
          </a:prstGeom>
          <a:ln w="12700">
            <a:miter lim="400000"/>
          </a:ln>
        </p:spPr>
      </p:pic>
      <p:sp>
        <p:nvSpPr>
          <p:cNvPr id="158" name="CLICK TO EDIT MASTER TITLE STYLE"/>
          <p:cNvSpPr txBox="1">
            <a:spLocks noGrp="1"/>
          </p:cNvSpPr>
          <p:nvPr>
            <p:ph type="title" hasCustomPrompt="1"/>
          </p:nvPr>
        </p:nvSpPr>
        <p:spPr>
          <a:xfrm>
            <a:off x="576000" y="624233"/>
            <a:ext cx="11040000" cy="1035251"/>
          </a:xfrm>
          <a:prstGeom prst="rect">
            <a:avLst/>
          </a:prstGeom>
        </p:spPr>
        <p:txBody>
          <a:bodyPr anchor="t"/>
          <a:lstStyle>
            <a:lvl1pPr defTabSz="1219108">
              <a:lnSpc>
                <a:spcPts val="4000"/>
              </a:lnSpc>
              <a:defRPr sz="4000">
                <a:solidFill>
                  <a:srgbClr val="FFFFFF"/>
                </a:solidFill>
                <a:latin typeface="FS Maja"/>
                <a:ea typeface="FS Maja"/>
                <a:cs typeface="FS Maja"/>
                <a:sym typeface="FS Maja"/>
              </a:defRPr>
            </a:lvl1pPr>
          </a:lstStyle>
          <a:p>
            <a:r>
              <a:t>CLICK TO EDIT MASTER TITLE STYLE</a:t>
            </a:r>
          </a:p>
        </p:txBody>
      </p:sp>
      <p:sp>
        <p:nvSpPr>
          <p:cNvPr id="159" name="Body Level One…"/>
          <p:cNvSpPr txBox="1">
            <a:spLocks noGrp="1"/>
          </p:cNvSpPr>
          <p:nvPr>
            <p:ph type="body" idx="1"/>
          </p:nvPr>
        </p:nvSpPr>
        <p:spPr>
          <a:xfrm>
            <a:off x="576000" y="1685334"/>
            <a:ext cx="11040000" cy="3195047"/>
          </a:xfrm>
          <a:prstGeom prst="rect">
            <a:avLst/>
          </a:prstGeom>
        </p:spPr>
        <p:txBody>
          <a:bodyPr/>
          <a:lstStyle>
            <a:lvl1pPr marL="0" indent="0" defTabSz="1219108">
              <a:lnSpc>
                <a:spcPts val="2400"/>
              </a:lnSpc>
              <a:spcBef>
                <a:spcPts val="800"/>
              </a:spcBef>
              <a:buSzTx/>
              <a:buFontTx/>
              <a:buNone/>
              <a:defRPr sz="2400" b="1">
                <a:solidFill>
                  <a:srgbClr val="FFFFFF"/>
                </a:solidFill>
              </a:defRPr>
            </a:lvl1pPr>
            <a:lvl2pPr marL="0" indent="0" defTabSz="1219108">
              <a:lnSpc>
                <a:spcPts val="2400"/>
              </a:lnSpc>
              <a:spcBef>
                <a:spcPts val="800"/>
              </a:spcBef>
              <a:buSzTx/>
              <a:buFontTx/>
              <a:buNone/>
              <a:defRPr sz="2400" b="1">
                <a:solidFill>
                  <a:srgbClr val="FFFFFF"/>
                </a:solidFill>
              </a:defRPr>
            </a:lvl2pPr>
            <a:lvl3pPr marL="287977" indent="-287977" defTabSz="1219108">
              <a:lnSpc>
                <a:spcPts val="2400"/>
              </a:lnSpc>
              <a:spcBef>
                <a:spcPts val="800"/>
              </a:spcBef>
              <a:buSzPct val="120000"/>
              <a:buFontTx/>
              <a:defRPr sz="2400" b="1">
                <a:solidFill>
                  <a:srgbClr val="FFFFFF"/>
                </a:solidFill>
              </a:defRPr>
            </a:lvl3pPr>
            <a:lvl4pPr marL="527960" indent="-287977" defTabSz="1219108">
              <a:lnSpc>
                <a:spcPts val="2400"/>
              </a:lnSpc>
              <a:spcBef>
                <a:spcPts val="800"/>
              </a:spcBef>
              <a:buFontTx/>
              <a:defRPr sz="2400" b="1">
                <a:solidFill>
                  <a:srgbClr val="FFFFFF"/>
                </a:solidFill>
              </a:defRPr>
            </a:lvl4pPr>
            <a:lvl5pPr marL="0" indent="-287977" defTabSz="1219108">
              <a:lnSpc>
                <a:spcPts val="2400"/>
              </a:lnSpc>
              <a:spcBef>
                <a:spcPts val="800"/>
              </a:spcBef>
              <a:buFontTx/>
              <a:buChar char="»"/>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60" name="Graphic 7" descr="Graphic 7"/>
          <p:cNvPicPr>
            <a:picLocks noChangeAspect="1"/>
          </p:cNvPicPr>
          <p:nvPr/>
        </p:nvPicPr>
        <p:blipFill>
          <a:blip r:embed="rId3"/>
          <a:stretch>
            <a:fillRect/>
          </a:stretch>
        </p:blipFill>
        <p:spPr>
          <a:xfrm>
            <a:off x="-3" y="997283"/>
            <a:ext cx="11712450" cy="353816"/>
          </a:xfrm>
          <a:prstGeom prst="rect">
            <a:avLst/>
          </a:prstGeom>
          <a:ln w="12700">
            <a:miter lim="400000"/>
          </a:ln>
        </p:spPr>
      </p:pic>
      <p:pic>
        <p:nvPicPr>
          <p:cNvPr id="161" name="Graphic 8" descr="Graphic 8"/>
          <p:cNvPicPr>
            <a:picLocks noChangeAspect="1"/>
          </p:cNvPicPr>
          <p:nvPr/>
        </p:nvPicPr>
        <p:blipFill>
          <a:blip r:embed="rId4"/>
          <a:stretch>
            <a:fillRect/>
          </a:stretch>
        </p:blipFill>
        <p:spPr>
          <a:xfrm>
            <a:off x="-17928" y="5401733"/>
            <a:ext cx="12218894" cy="1456268"/>
          </a:xfrm>
          <a:prstGeom prst="rect">
            <a:avLst/>
          </a:prstGeom>
          <a:ln w="12700">
            <a:miter lim="400000"/>
          </a:ln>
        </p:spPr>
      </p:pic>
      <p:pic>
        <p:nvPicPr>
          <p:cNvPr id="162" name="Graphic 12" descr="Graphic 12"/>
          <p:cNvPicPr>
            <a:picLocks noChangeAspect="1"/>
          </p:cNvPicPr>
          <p:nvPr/>
        </p:nvPicPr>
        <p:blipFill>
          <a:blip r:embed="rId5"/>
          <a:stretch>
            <a:fillRect/>
          </a:stretch>
        </p:blipFill>
        <p:spPr>
          <a:xfrm>
            <a:off x="9453839" y="6091882"/>
            <a:ext cx="2751488" cy="244765"/>
          </a:xfrm>
          <a:prstGeom prst="rect">
            <a:avLst/>
          </a:prstGeom>
          <a:ln w="12700">
            <a:miter lim="400000"/>
          </a:ln>
        </p:spPr>
      </p:pic>
      <p:sp>
        <p:nvSpPr>
          <p:cNvPr id="163"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4_Section Slide (No Image)">
    <p:bg>
      <p:bgPr>
        <a:solidFill>
          <a:srgbClr val="006938"/>
        </a:solidFill>
        <a:effectLst/>
      </p:bgPr>
    </p:bg>
    <p:spTree>
      <p:nvGrpSpPr>
        <p:cNvPr id="1" name=""/>
        <p:cNvGrpSpPr/>
        <p:nvPr/>
      </p:nvGrpSpPr>
      <p:grpSpPr>
        <a:xfrm>
          <a:off x="0" y="0"/>
          <a:ext cx="0" cy="0"/>
          <a:chOff x="0" y="0"/>
          <a:chExt cx="0" cy="0"/>
        </a:xfrm>
      </p:grpSpPr>
      <p:sp>
        <p:nvSpPr>
          <p:cNvPr id="170" name="CLICK TO EDIT MASTER TITLE STYLE"/>
          <p:cNvSpPr txBox="1">
            <a:spLocks noGrp="1"/>
          </p:cNvSpPr>
          <p:nvPr>
            <p:ph type="title" hasCustomPrompt="1"/>
          </p:nvPr>
        </p:nvSpPr>
        <p:spPr>
          <a:xfrm>
            <a:off x="576000" y="624233"/>
            <a:ext cx="11040000" cy="1035251"/>
          </a:xfrm>
          <a:prstGeom prst="rect">
            <a:avLst/>
          </a:prstGeom>
        </p:spPr>
        <p:txBody>
          <a:bodyPr anchor="t"/>
          <a:lstStyle>
            <a:lvl1pPr defTabSz="1219108">
              <a:lnSpc>
                <a:spcPts val="4000"/>
              </a:lnSpc>
              <a:defRPr sz="4000">
                <a:solidFill>
                  <a:srgbClr val="FFFFFF"/>
                </a:solidFill>
                <a:latin typeface="FS Maja"/>
                <a:ea typeface="FS Maja"/>
                <a:cs typeface="FS Maja"/>
                <a:sym typeface="FS Maja"/>
              </a:defRPr>
            </a:lvl1pPr>
          </a:lstStyle>
          <a:p>
            <a:r>
              <a:t>CLICK TO EDIT MASTER TITLE STYLE</a:t>
            </a:r>
          </a:p>
        </p:txBody>
      </p:sp>
      <p:sp>
        <p:nvSpPr>
          <p:cNvPr id="171" name="Body Level One…"/>
          <p:cNvSpPr txBox="1">
            <a:spLocks noGrp="1"/>
          </p:cNvSpPr>
          <p:nvPr>
            <p:ph type="body" idx="1"/>
          </p:nvPr>
        </p:nvSpPr>
        <p:spPr>
          <a:xfrm>
            <a:off x="576000" y="1685334"/>
            <a:ext cx="11040000" cy="3195047"/>
          </a:xfrm>
          <a:prstGeom prst="rect">
            <a:avLst/>
          </a:prstGeom>
        </p:spPr>
        <p:txBody>
          <a:bodyPr/>
          <a:lstStyle>
            <a:lvl1pPr marL="0" indent="0" defTabSz="1219108">
              <a:lnSpc>
                <a:spcPts val="2400"/>
              </a:lnSpc>
              <a:spcBef>
                <a:spcPts val="800"/>
              </a:spcBef>
              <a:buSzTx/>
              <a:buFontTx/>
              <a:buNone/>
              <a:defRPr sz="2400" b="1">
                <a:solidFill>
                  <a:srgbClr val="FFFFFF"/>
                </a:solidFill>
              </a:defRPr>
            </a:lvl1pPr>
            <a:lvl2pPr marL="0" indent="0" defTabSz="1219108">
              <a:lnSpc>
                <a:spcPts val="2400"/>
              </a:lnSpc>
              <a:spcBef>
                <a:spcPts val="800"/>
              </a:spcBef>
              <a:buSzTx/>
              <a:buFontTx/>
              <a:buNone/>
              <a:defRPr sz="2400" b="1">
                <a:solidFill>
                  <a:srgbClr val="FFFFFF"/>
                </a:solidFill>
              </a:defRPr>
            </a:lvl2pPr>
            <a:lvl3pPr marL="287977" indent="-287977" defTabSz="1219108">
              <a:lnSpc>
                <a:spcPts val="2400"/>
              </a:lnSpc>
              <a:spcBef>
                <a:spcPts val="800"/>
              </a:spcBef>
              <a:buSzPct val="120000"/>
              <a:buFontTx/>
              <a:defRPr sz="2400" b="1">
                <a:solidFill>
                  <a:srgbClr val="FFFFFF"/>
                </a:solidFill>
              </a:defRPr>
            </a:lvl3pPr>
            <a:lvl4pPr marL="527960" indent="-287977" defTabSz="1219108">
              <a:lnSpc>
                <a:spcPts val="2400"/>
              </a:lnSpc>
              <a:spcBef>
                <a:spcPts val="800"/>
              </a:spcBef>
              <a:buFontTx/>
              <a:defRPr sz="2400" b="1">
                <a:solidFill>
                  <a:srgbClr val="FFFFFF"/>
                </a:solidFill>
              </a:defRPr>
            </a:lvl4pPr>
            <a:lvl5pPr marL="0" indent="-287977" defTabSz="1219108">
              <a:lnSpc>
                <a:spcPts val="2400"/>
              </a:lnSpc>
              <a:spcBef>
                <a:spcPts val="800"/>
              </a:spcBef>
              <a:buFontTx/>
              <a:buChar char="»"/>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72" name="Graphic 7" descr="Graphic 7"/>
          <p:cNvPicPr>
            <a:picLocks noChangeAspect="1"/>
          </p:cNvPicPr>
          <p:nvPr/>
        </p:nvPicPr>
        <p:blipFill>
          <a:blip r:embed="rId2"/>
          <a:stretch>
            <a:fillRect/>
          </a:stretch>
        </p:blipFill>
        <p:spPr>
          <a:xfrm>
            <a:off x="-3" y="997283"/>
            <a:ext cx="11712450" cy="353816"/>
          </a:xfrm>
          <a:prstGeom prst="rect">
            <a:avLst/>
          </a:prstGeom>
          <a:ln w="12700">
            <a:miter lim="400000"/>
          </a:ln>
        </p:spPr>
      </p:pic>
      <p:pic>
        <p:nvPicPr>
          <p:cNvPr id="173" name="Graphic 8" descr="Graphic 8"/>
          <p:cNvPicPr>
            <a:picLocks noChangeAspect="1"/>
          </p:cNvPicPr>
          <p:nvPr/>
        </p:nvPicPr>
        <p:blipFill>
          <a:blip r:embed="rId3"/>
          <a:stretch>
            <a:fillRect/>
          </a:stretch>
        </p:blipFill>
        <p:spPr>
          <a:xfrm>
            <a:off x="-17928" y="5401733"/>
            <a:ext cx="12218894" cy="1456268"/>
          </a:xfrm>
          <a:prstGeom prst="rect">
            <a:avLst/>
          </a:prstGeom>
          <a:ln w="12700">
            <a:miter lim="400000"/>
          </a:ln>
        </p:spPr>
      </p:pic>
      <p:pic>
        <p:nvPicPr>
          <p:cNvPr id="174" name="Graphic 12" descr="Graphic 12"/>
          <p:cNvPicPr>
            <a:picLocks noChangeAspect="1"/>
          </p:cNvPicPr>
          <p:nvPr/>
        </p:nvPicPr>
        <p:blipFill>
          <a:blip r:embed="rId4"/>
          <a:stretch>
            <a:fillRect/>
          </a:stretch>
        </p:blipFill>
        <p:spPr>
          <a:xfrm>
            <a:off x="9453839" y="6091882"/>
            <a:ext cx="2751488" cy="244765"/>
          </a:xfrm>
          <a:prstGeom prst="rect">
            <a:avLst/>
          </a:prstGeom>
          <a:ln w="12700">
            <a:miter lim="400000"/>
          </a:ln>
        </p:spPr>
      </p:pic>
      <p:sp>
        <p:nvSpPr>
          <p:cNvPr id="17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Slide (Image)">
    <p:spTree>
      <p:nvGrpSpPr>
        <p:cNvPr id="1" name=""/>
        <p:cNvGrpSpPr/>
        <p:nvPr/>
      </p:nvGrpSpPr>
      <p:grpSpPr>
        <a:xfrm>
          <a:off x="0" y="0"/>
          <a:ext cx="0" cy="0"/>
          <a:chOff x="0" y="0"/>
          <a:chExt cx="0" cy="0"/>
        </a:xfrm>
      </p:grpSpPr>
      <p:sp>
        <p:nvSpPr>
          <p:cNvPr id="182" name="Picture Placeholder 8"/>
          <p:cNvSpPr>
            <a:spLocks noGrp="1"/>
          </p:cNvSpPr>
          <p:nvPr>
            <p:ph type="pic" sz="half" idx="21"/>
          </p:nvPr>
        </p:nvSpPr>
        <p:spPr>
          <a:xfrm>
            <a:off x="4463865" y="687699"/>
            <a:ext cx="7152137" cy="4192681"/>
          </a:xfrm>
          <a:prstGeom prst="rect">
            <a:avLst/>
          </a:prstGeom>
        </p:spPr>
        <p:txBody>
          <a:bodyPr lIns="91439" rIns="91439">
            <a:noAutofit/>
          </a:bodyPr>
          <a:lstStyle/>
          <a:p>
            <a:endParaRPr/>
          </a:p>
        </p:txBody>
      </p:sp>
      <p:sp>
        <p:nvSpPr>
          <p:cNvPr id="183" name="Body Level One…"/>
          <p:cNvSpPr txBox="1">
            <a:spLocks noGrp="1"/>
          </p:cNvSpPr>
          <p:nvPr>
            <p:ph type="body" sz="quarter" idx="1" hasCustomPrompt="1"/>
          </p:nvPr>
        </p:nvSpPr>
        <p:spPr>
          <a:xfrm>
            <a:off x="576006" y="687699"/>
            <a:ext cx="3350960" cy="4192681"/>
          </a:xfrm>
          <a:prstGeom prst="rect">
            <a:avLst/>
          </a:prstGeom>
        </p:spPr>
        <p:txBody>
          <a:bodyPr/>
          <a:lstStyle>
            <a:lvl1pPr marL="0" indent="0" defTabSz="1219108">
              <a:lnSpc>
                <a:spcPts val="3600"/>
              </a:lnSpc>
              <a:spcBef>
                <a:spcPts val="800"/>
              </a:spcBef>
              <a:buSzTx/>
              <a:buFontTx/>
              <a:buNone/>
              <a:defRPr sz="4000">
                <a:solidFill>
                  <a:srgbClr val="76BD22"/>
                </a:solidFill>
                <a:latin typeface="FS Maja"/>
                <a:ea typeface="FS Maja"/>
                <a:cs typeface="FS Maja"/>
                <a:sym typeface="FS Maja"/>
              </a:defRPr>
            </a:lvl1pPr>
            <a:lvl2pPr marL="0" indent="0" defTabSz="1219108">
              <a:lnSpc>
                <a:spcPts val="3600"/>
              </a:lnSpc>
              <a:spcBef>
                <a:spcPts val="800"/>
              </a:spcBef>
              <a:buSzTx/>
              <a:buFontTx/>
              <a:buNone/>
              <a:defRPr sz="4000">
                <a:solidFill>
                  <a:srgbClr val="76BD22"/>
                </a:solidFill>
                <a:latin typeface="FS Maja"/>
                <a:ea typeface="FS Maja"/>
                <a:cs typeface="FS Maja"/>
                <a:sym typeface="FS Maja"/>
              </a:defRPr>
            </a:lvl2pPr>
            <a:lvl3pPr marL="479963" indent="-479963" defTabSz="1219108">
              <a:lnSpc>
                <a:spcPts val="3600"/>
              </a:lnSpc>
              <a:spcBef>
                <a:spcPts val="800"/>
              </a:spcBef>
              <a:buSzPct val="120000"/>
              <a:buFontTx/>
              <a:defRPr sz="4000">
                <a:solidFill>
                  <a:srgbClr val="76BD22"/>
                </a:solidFill>
                <a:latin typeface="FS Maja"/>
                <a:ea typeface="FS Maja"/>
                <a:cs typeface="FS Maja"/>
                <a:sym typeface="FS Maja"/>
              </a:defRPr>
            </a:lvl3pPr>
            <a:lvl4pPr marL="719946" indent="-479963" defTabSz="1219108">
              <a:lnSpc>
                <a:spcPts val="3600"/>
              </a:lnSpc>
              <a:spcBef>
                <a:spcPts val="800"/>
              </a:spcBef>
              <a:buFontTx/>
              <a:defRPr sz="4000">
                <a:solidFill>
                  <a:srgbClr val="76BD22"/>
                </a:solidFill>
                <a:latin typeface="FS Maja"/>
                <a:ea typeface="FS Maja"/>
                <a:cs typeface="FS Maja"/>
                <a:sym typeface="FS Maja"/>
              </a:defRPr>
            </a:lvl4pPr>
            <a:lvl5pPr marL="191985" indent="-479963" defTabSz="1219108">
              <a:lnSpc>
                <a:spcPts val="3600"/>
              </a:lnSpc>
              <a:spcBef>
                <a:spcPts val="800"/>
              </a:spcBef>
              <a:buFontTx/>
              <a:buChar char="»"/>
              <a:defRPr sz="4000">
                <a:solidFill>
                  <a:srgbClr val="76BD22"/>
                </a:solidFill>
                <a:latin typeface="FS Maja"/>
                <a:ea typeface="FS Maja"/>
                <a:cs typeface="FS Maja"/>
                <a:sym typeface="FS Maja"/>
              </a:defRPr>
            </a:lvl5pPr>
          </a:lstStyle>
          <a:p>
            <a:r>
              <a:t>CLICK TO EDIT MASTER TITLE STYLE</a:t>
            </a:r>
          </a:p>
          <a:p>
            <a:pPr lvl="1"/>
            <a:endParaRPr/>
          </a:p>
          <a:p>
            <a:pPr lvl="2"/>
            <a:endParaRPr/>
          </a:p>
          <a:p>
            <a:pPr lvl="3"/>
            <a:endParaRPr/>
          </a:p>
          <a:p>
            <a:pPr lvl="4"/>
            <a:endParaRPr/>
          </a:p>
        </p:txBody>
      </p:sp>
      <p:pic>
        <p:nvPicPr>
          <p:cNvPr id="184" name="Graphic 5" descr="Graphic 5"/>
          <p:cNvPicPr>
            <a:picLocks noChangeAspect="1"/>
          </p:cNvPicPr>
          <p:nvPr/>
        </p:nvPicPr>
        <p:blipFill>
          <a:blip r:embed="rId2"/>
          <a:stretch>
            <a:fillRect/>
          </a:stretch>
        </p:blipFill>
        <p:spPr>
          <a:xfrm>
            <a:off x="-17928" y="5401733"/>
            <a:ext cx="12218894" cy="1456268"/>
          </a:xfrm>
          <a:prstGeom prst="rect">
            <a:avLst/>
          </a:prstGeom>
          <a:ln w="12700">
            <a:miter lim="400000"/>
          </a:ln>
        </p:spPr>
      </p:pic>
      <p:pic>
        <p:nvPicPr>
          <p:cNvPr id="185" name="Graphic 6" descr="Graphic 6"/>
          <p:cNvPicPr>
            <a:picLocks noChangeAspect="1"/>
          </p:cNvPicPr>
          <p:nvPr/>
        </p:nvPicPr>
        <p:blipFill>
          <a:blip r:embed="rId3"/>
          <a:stretch>
            <a:fillRect/>
          </a:stretch>
        </p:blipFill>
        <p:spPr>
          <a:xfrm>
            <a:off x="9453839" y="6091882"/>
            <a:ext cx="2751488" cy="244765"/>
          </a:xfrm>
          <a:prstGeom prst="rect">
            <a:avLst/>
          </a:prstGeom>
          <a:ln w="12700">
            <a:miter lim="400000"/>
          </a:ln>
        </p:spPr>
      </p:pic>
      <p:sp>
        <p:nvSpPr>
          <p:cNvPr id="18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t (Large Image)">
    <p:bg>
      <p:bgPr>
        <a:solidFill>
          <a:srgbClr val="006938"/>
        </a:solidFill>
        <a:effectLst/>
      </p:bgPr>
    </p:bg>
    <p:spTree>
      <p:nvGrpSpPr>
        <p:cNvPr id="1" name=""/>
        <p:cNvGrpSpPr/>
        <p:nvPr/>
      </p:nvGrpSpPr>
      <p:grpSpPr>
        <a:xfrm>
          <a:off x="0" y="0"/>
          <a:ext cx="0" cy="0"/>
          <a:chOff x="0" y="0"/>
          <a:chExt cx="0" cy="0"/>
        </a:xfrm>
      </p:grpSpPr>
      <p:sp>
        <p:nvSpPr>
          <p:cNvPr id="193" name="Picture Placeholder 8"/>
          <p:cNvSpPr>
            <a:spLocks noGrp="1"/>
          </p:cNvSpPr>
          <p:nvPr>
            <p:ph type="pic" sz="half" idx="21"/>
          </p:nvPr>
        </p:nvSpPr>
        <p:spPr>
          <a:xfrm>
            <a:off x="4463865" y="593687"/>
            <a:ext cx="7152137" cy="4286694"/>
          </a:xfrm>
          <a:prstGeom prst="rect">
            <a:avLst/>
          </a:prstGeom>
        </p:spPr>
        <p:txBody>
          <a:bodyPr lIns="91439" rIns="91439">
            <a:noAutofit/>
          </a:bodyPr>
          <a:lstStyle/>
          <a:p>
            <a:endParaRPr/>
          </a:p>
        </p:txBody>
      </p:sp>
      <p:sp>
        <p:nvSpPr>
          <p:cNvPr id="194" name="Body Level One…"/>
          <p:cNvSpPr txBox="1">
            <a:spLocks noGrp="1"/>
          </p:cNvSpPr>
          <p:nvPr>
            <p:ph type="body" sz="quarter" idx="1" hasCustomPrompt="1"/>
          </p:nvPr>
        </p:nvSpPr>
        <p:spPr>
          <a:xfrm>
            <a:off x="576006" y="593687"/>
            <a:ext cx="3350960" cy="4286694"/>
          </a:xfrm>
          <a:prstGeom prst="rect">
            <a:avLst/>
          </a:prstGeom>
        </p:spPr>
        <p:txBody>
          <a:bodyPr/>
          <a:lstStyle>
            <a:lvl1pPr marL="0" indent="0" defTabSz="1219108">
              <a:lnSpc>
                <a:spcPts val="3600"/>
              </a:lnSpc>
              <a:spcBef>
                <a:spcPts val="800"/>
              </a:spcBef>
              <a:buSzTx/>
              <a:buFontTx/>
              <a:buNone/>
              <a:defRPr sz="4000">
                <a:solidFill>
                  <a:srgbClr val="FFFFFF"/>
                </a:solidFill>
                <a:latin typeface="FS Maja"/>
                <a:ea typeface="FS Maja"/>
                <a:cs typeface="FS Maja"/>
                <a:sym typeface="FS Maja"/>
              </a:defRPr>
            </a:lvl1pPr>
            <a:lvl2pPr marL="0" indent="0" defTabSz="1219108">
              <a:lnSpc>
                <a:spcPts val="3600"/>
              </a:lnSpc>
              <a:spcBef>
                <a:spcPts val="800"/>
              </a:spcBef>
              <a:buSzTx/>
              <a:buFontTx/>
              <a:buNone/>
              <a:defRPr sz="4000">
                <a:solidFill>
                  <a:srgbClr val="FFFFFF"/>
                </a:solidFill>
                <a:latin typeface="FS Maja"/>
                <a:ea typeface="FS Maja"/>
                <a:cs typeface="FS Maja"/>
                <a:sym typeface="FS Maja"/>
              </a:defRPr>
            </a:lvl2pPr>
            <a:lvl3pPr marL="479963" indent="-479963" defTabSz="1219108">
              <a:lnSpc>
                <a:spcPts val="3600"/>
              </a:lnSpc>
              <a:spcBef>
                <a:spcPts val="800"/>
              </a:spcBef>
              <a:buSzPct val="120000"/>
              <a:buFontTx/>
              <a:defRPr sz="4000">
                <a:solidFill>
                  <a:srgbClr val="FFFFFF"/>
                </a:solidFill>
                <a:latin typeface="FS Maja"/>
                <a:ea typeface="FS Maja"/>
                <a:cs typeface="FS Maja"/>
                <a:sym typeface="FS Maja"/>
              </a:defRPr>
            </a:lvl3pPr>
            <a:lvl4pPr marL="719946" indent="-479963" defTabSz="1219108">
              <a:lnSpc>
                <a:spcPts val="3600"/>
              </a:lnSpc>
              <a:spcBef>
                <a:spcPts val="800"/>
              </a:spcBef>
              <a:buFontTx/>
              <a:defRPr sz="4000">
                <a:solidFill>
                  <a:srgbClr val="FFFFFF"/>
                </a:solidFill>
                <a:latin typeface="FS Maja"/>
                <a:ea typeface="FS Maja"/>
                <a:cs typeface="FS Maja"/>
                <a:sym typeface="FS Maja"/>
              </a:defRPr>
            </a:lvl4pPr>
            <a:lvl5pPr marL="191985" indent="-479963" defTabSz="1219108">
              <a:lnSpc>
                <a:spcPts val="3600"/>
              </a:lnSpc>
              <a:spcBef>
                <a:spcPts val="800"/>
              </a:spcBef>
              <a:buFontTx/>
              <a:buChar char="»"/>
              <a:defRPr sz="4000">
                <a:solidFill>
                  <a:srgbClr val="FFFFFF"/>
                </a:solidFill>
                <a:latin typeface="FS Maja"/>
                <a:ea typeface="FS Maja"/>
                <a:cs typeface="FS Maja"/>
                <a:sym typeface="FS Maja"/>
              </a:defRPr>
            </a:lvl5pPr>
          </a:lstStyle>
          <a:p>
            <a:r>
              <a:t>CLICK TO EDIT MASTER TITLE STYLE</a:t>
            </a:r>
          </a:p>
          <a:p>
            <a:pPr lvl="1"/>
            <a:endParaRPr/>
          </a:p>
          <a:p>
            <a:pPr lvl="2"/>
            <a:endParaRPr/>
          </a:p>
          <a:p>
            <a:pPr lvl="3"/>
            <a:endParaRPr/>
          </a:p>
          <a:p>
            <a:pPr lvl="4"/>
            <a:endParaRPr/>
          </a:p>
        </p:txBody>
      </p:sp>
      <p:pic>
        <p:nvPicPr>
          <p:cNvPr id="195" name="Graphic 5" descr="Graphic 5"/>
          <p:cNvPicPr>
            <a:picLocks noChangeAspect="1"/>
          </p:cNvPicPr>
          <p:nvPr/>
        </p:nvPicPr>
        <p:blipFill>
          <a:blip r:embed="rId2"/>
          <a:stretch>
            <a:fillRect/>
          </a:stretch>
        </p:blipFill>
        <p:spPr>
          <a:xfrm>
            <a:off x="-17928" y="5401733"/>
            <a:ext cx="12218894" cy="1456268"/>
          </a:xfrm>
          <a:prstGeom prst="rect">
            <a:avLst/>
          </a:prstGeom>
          <a:ln w="12700">
            <a:miter lim="400000"/>
          </a:ln>
        </p:spPr>
      </p:pic>
      <p:pic>
        <p:nvPicPr>
          <p:cNvPr id="196" name="Graphic 7" descr="Graphic 7"/>
          <p:cNvPicPr>
            <a:picLocks noChangeAspect="1"/>
          </p:cNvPicPr>
          <p:nvPr/>
        </p:nvPicPr>
        <p:blipFill>
          <a:blip r:embed="rId3"/>
          <a:stretch>
            <a:fillRect/>
          </a:stretch>
        </p:blipFill>
        <p:spPr>
          <a:xfrm>
            <a:off x="9453839" y="6091882"/>
            <a:ext cx="2751488" cy="244765"/>
          </a:xfrm>
          <a:prstGeom prst="rect">
            <a:avLst/>
          </a:prstGeom>
          <a:ln w="12700">
            <a:miter lim="400000"/>
          </a:ln>
        </p:spPr>
      </p:pic>
      <p:sp>
        <p:nvSpPr>
          <p:cNvPr id="197"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Section Slide (No Image)">
    <p:bg>
      <p:bgPr>
        <a:solidFill>
          <a:srgbClr val="006938"/>
        </a:solidFill>
        <a:effectLst/>
      </p:bgPr>
    </p:bg>
    <p:spTree>
      <p:nvGrpSpPr>
        <p:cNvPr id="1" name=""/>
        <p:cNvGrpSpPr/>
        <p:nvPr/>
      </p:nvGrpSpPr>
      <p:grpSpPr>
        <a:xfrm>
          <a:off x="0" y="0"/>
          <a:ext cx="0" cy="0"/>
          <a:chOff x="0" y="0"/>
          <a:chExt cx="0" cy="0"/>
        </a:xfrm>
      </p:grpSpPr>
      <p:sp>
        <p:nvSpPr>
          <p:cNvPr id="204" name="CLICK TO EDIT MASTER TITLE STYLE"/>
          <p:cNvSpPr txBox="1">
            <a:spLocks noGrp="1"/>
          </p:cNvSpPr>
          <p:nvPr>
            <p:ph type="title" hasCustomPrompt="1"/>
          </p:nvPr>
        </p:nvSpPr>
        <p:spPr>
          <a:xfrm>
            <a:off x="576000" y="624233"/>
            <a:ext cx="11040000" cy="1035251"/>
          </a:xfrm>
          <a:prstGeom prst="rect">
            <a:avLst/>
          </a:prstGeom>
        </p:spPr>
        <p:txBody>
          <a:bodyPr anchor="t"/>
          <a:lstStyle>
            <a:lvl1pPr defTabSz="1219108">
              <a:lnSpc>
                <a:spcPts val="4000"/>
              </a:lnSpc>
              <a:defRPr sz="4000">
                <a:solidFill>
                  <a:srgbClr val="FFFFFF"/>
                </a:solidFill>
                <a:latin typeface="FS Maja"/>
                <a:ea typeface="FS Maja"/>
                <a:cs typeface="FS Maja"/>
                <a:sym typeface="FS Maja"/>
              </a:defRPr>
            </a:lvl1pPr>
          </a:lstStyle>
          <a:p>
            <a:r>
              <a:t>CLICK TO EDIT MASTER TITLE STYLE</a:t>
            </a:r>
          </a:p>
        </p:txBody>
      </p:sp>
      <p:sp>
        <p:nvSpPr>
          <p:cNvPr id="205" name="Body Level One…"/>
          <p:cNvSpPr txBox="1">
            <a:spLocks noGrp="1"/>
          </p:cNvSpPr>
          <p:nvPr>
            <p:ph type="body" sz="quarter" idx="1"/>
          </p:nvPr>
        </p:nvSpPr>
        <p:spPr>
          <a:xfrm>
            <a:off x="576000" y="1685342"/>
            <a:ext cx="5205041" cy="3195039"/>
          </a:xfrm>
          <a:prstGeom prst="rect">
            <a:avLst/>
          </a:prstGeom>
        </p:spPr>
        <p:txBody>
          <a:bodyPr/>
          <a:lstStyle>
            <a:lvl1pPr marL="0" indent="0" defTabSz="1219108">
              <a:lnSpc>
                <a:spcPts val="2400"/>
              </a:lnSpc>
              <a:spcBef>
                <a:spcPts val="800"/>
              </a:spcBef>
              <a:buSzTx/>
              <a:buFontTx/>
              <a:buNone/>
              <a:defRPr sz="2400" b="1">
                <a:solidFill>
                  <a:srgbClr val="FFFFFF"/>
                </a:solidFill>
              </a:defRPr>
            </a:lvl1pPr>
            <a:lvl2pPr marL="0" indent="0" defTabSz="1219108">
              <a:lnSpc>
                <a:spcPts val="2400"/>
              </a:lnSpc>
              <a:spcBef>
                <a:spcPts val="800"/>
              </a:spcBef>
              <a:buSzTx/>
              <a:buFontTx/>
              <a:buNone/>
              <a:defRPr sz="2400" b="1">
                <a:solidFill>
                  <a:srgbClr val="FFFFFF"/>
                </a:solidFill>
              </a:defRPr>
            </a:lvl2pPr>
            <a:lvl3pPr marL="287977" indent="-287977" defTabSz="1219108">
              <a:lnSpc>
                <a:spcPts val="2400"/>
              </a:lnSpc>
              <a:spcBef>
                <a:spcPts val="800"/>
              </a:spcBef>
              <a:buSzPct val="120000"/>
              <a:buFontTx/>
              <a:defRPr sz="2400" b="1">
                <a:solidFill>
                  <a:srgbClr val="FFFFFF"/>
                </a:solidFill>
              </a:defRPr>
            </a:lvl3pPr>
            <a:lvl4pPr marL="527960" indent="-287977" defTabSz="1219108">
              <a:lnSpc>
                <a:spcPts val="2400"/>
              </a:lnSpc>
              <a:spcBef>
                <a:spcPts val="800"/>
              </a:spcBef>
              <a:buFontTx/>
              <a:defRPr sz="2400" b="1">
                <a:solidFill>
                  <a:srgbClr val="FFFFFF"/>
                </a:solidFill>
              </a:defRPr>
            </a:lvl4pPr>
            <a:lvl5pPr marL="0" indent="-287977" defTabSz="1219108">
              <a:lnSpc>
                <a:spcPts val="2400"/>
              </a:lnSpc>
              <a:spcBef>
                <a:spcPts val="800"/>
              </a:spcBef>
              <a:buFontTx/>
              <a:buChar char="»"/>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06" name="Graphic 7" descr="Graphic 7"/>
          <p:cNvPicPr>
            <a:picLocks noChangeAspect="1"/>
          </p:cNvPicPr>
          <p:nvPr/>
        </p:nvPicPr>
        <p:blipFill>
          <a:blip r:embed="rId2"/>
          <a:stretch>
            <a:fillRect/>
          </a:stretch>
        </p:blipFill>
        <p:spPr>
          <a:xfrm>
            <a:off x="-3" y="997283"/>
            <a:ext cx="11712450" cy="353816"/>
          </a:xfrm>
          <a:prstGeom prst="rect">
            <a:avLst/>
          </a:prstGeom>
          <a:ln w="12700">
            <a:miter lim="400000"/>
          </a:ln>
        </p:spPr>
      </p:pic>
      <p:pic>
        <p:nvPicPr>
          <p:cNvPr id="207" name="Graphic 10" descr="Graphic 10"/>
          <p:cNvPicPr>
            <a:picLocks noChangeAspect="1"/>
          </p:cNvPicPr>
          <p:nvPr/>
        </p:nvPicPr>
        <p:blipFill>
          <a:blip r:embed="rId3"/>
          <a:stretch>
            <a:fillRect/>
          </a:stretch>
        </p:blipFill>
        <p:spPr>
          <a:xfrm>
            <a:off x="-17928" y="5401733"/>
            <a:ext cx="12218894" cy="1456268"/>
          </a:xfrm>
          <a:prstGeom prst="rect">
            <a:avLst/>
          </a:prstGeom>
          <a:ln w="12700">
            <a:miter lim="400000"/>
          </a:ln>
        </p:spPr>
      </p:pic>
      <p:pic>
        <p:nvPicPr>
          <p:cNvPr id="208" name="Graphic 11" descr="Graphic 11"/>
          <p:cNvPicPr>
            <a:picLocks noChangeAspect="1"/>
          </p:cNvPicPr>
          <p:nvPr/>
        </p:nvPicPr>
        <p:blipFill>
          <a:blip r:embed="rId4"/>
          <a:stretch>
            <a:fillRect/>
          </a:stretch>
        </p:blipFill>
        <p:spPr>
          <a:xfrm>
            <a:off x="9453839" y="6091882"/>
            <a:ext cx="2751488" cy="244765"/>
          </a:xfrm>
          <a:prstGeom prst="rect">
            <a:avLst/>
          </a:prstGeom>
          <a:ln w="12700">
            <a:miter lim="400000"/>
          </a:ln>
        </p:spPr>
      </p:pic>
      <p:sp>
        <p:nvSpPr>
          <p:cNvPr id="209"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_Section Slide (No Image)">
    <p:spTree>
      <p:nvGrpSpPr>
        <p:cNvPr id="1" name=""/>
        <p:cNvGrpSpPr/>
        <p:nvPr/>
      </p:nvGrpSpPr>
      <p:grpSpPr>
        <a:xfrm>
          <a:off x="0" y="0"/>
          <a:ext cx="0" cy="0"/>
          <a:chOff x="0" y="0"/>
          <a:chExt cx="0" cy="0"/>
        </a:xfrm>
      </p:grpSpPr>
      <p:sp>
        <p:nvSpPr>
          <p:cNvPr id="216" name="CLICK TO EDIT MASTER TITLE STYLE"/>
          <p:cNvSpPr txBox="1">
            <a:spLocks noGrp="1"/>
          </p:cNvSpPr>
          <p:nvPr>
            <p:ph type="title" hasCustomPrompt="1"/>
          </p:nvPr>
        </p:nvSpPr>
        <p:spPr>
          <a:xfrm>
            <a:off x="576000" y="624233"/>
            <a:ext cx="11040000" cy="1035251"/>
          </a:xfrm>
          <a:prstGeom prst="rect">
            <a:avLst/>
          </a:prstGeom>
        </p:spPr>
        <p:txBody>
          <a:bodyPr anchor="t"/>
          <a:lstStyle>
            <a:lvl1pPr defTabSz="1219108">
              <a:lnSpc>
                <a:spcPts val="4000"/>
              </a:lnSpc>
              <a:defRPr sz="4000">
                <a:solidFill>
                  <a:srgbClr val="76BD22"/>
                </a:solidFill>
                <a:latin typeface="FS Maja"/>
                <a:ea typeface="FS Maja"/>
                <a:cs typeface="FS Maja"/>
                <a:sym typeface="FS Maja"/>
              </a:defRPr>
            </a:lvl1pPr>
          </a:lstStyle>
          <a:p>
            <a:r>
              <a:t>CLICK TO EDIT MASTER TITLE STYLE</a:t>
            </a:r>
          </a:p>
        </p:txBody>
      </p:sp>
      <p:sp>
        <p:nvSpPr>
          <p:cNvPr id="217" name="Body Level One…"/>
          <p:cNvSpPr txBox="1">
            <a:spLocks noGrp="1"/>
          </p:cNvSpPr>
          <p:nvPr>
            <p:ph type="body" sz="quarter" idx="1"/>
          </p:nvPr>
        </p:nvSpPr>
        <p:spPr>
          <a:xfrm>
            <a:off x="576000" y="1685342"/>
            <a:ext cx="5205041" cy="3195039"/>
          </a:xfrm>
          <a:prstGeom prst="rect">
            <a:avLst/>
          </a:prstGeom>
        </p:spPr>
        <p:txBody>
          <a:bodyPr/>
          <a:lstStyle>
            <a:lvl1pPr marL="0" indent="0" defTabSz="1219108">
              <a:lnSpc>
                <a:spcPts val="2400"/>
              </a:lnSpc>
              <a:spcBef>
                <a:spcPts val="800"/>
              </a:spcBef>
              <a:buSzTx/>
              <a:buFontTx/>
              <a:buNone/>
              <a:defRPr sz="2400" b="1">
                <a:solidFill>
                  <a:srgbClr val="746E64"/>
                </a:solidFill>
              </a:defRPr>
            </a:lvl1pPr>
            <a:lvl2pPr marL="0" indent="0" defTabSz="1219108">
              <a:lnSpc>
                <a:spcPts val="2400"/>
              </a:lnSpc>
              <a:spcBef>
                <a:spcPts val="800"/>
              </a:spcBef>
              <a:buSzTx/>
              <a:buFontTx/>
              <a:buNone/>
              <a:defRPr sz="2400" b="1">
                <a:solidFill>
                  <a:srgbClr val="746E64"/>
                </a:solidFill>
              </a:defRPr>
            </a:lvl2pPr>
            <a:lvl3pPr marL="287977" indent="-287977" defTabSz="1219108">
              <a:lnSpc>
                <a:spcPts val="2400"/>
              </a:lnSpc>
              <a:spcBef>
                <a:spcPts val="800"/>
              </a:spcBef>
              <a:buSzPct val="120000"/>
              <a:buFontTx/>
              <a:defRPr sz="2400" b="1">
                <a:solidFill>
                  <a:srgbClr val="746E64"/>
                </a:solidFill>
              </a:defRPr>
            </a:lvl3pPr>
            <a:lvl4pPr marL="527960" indent="-287977" defTabSz="1219108">
              <a:lnSpc>
                <a:spcPts val="2400"/>
              </a:lnSpc>
              <a:spcBef>
                <a:spcPts val="800"/>
              </a:spcBef>
              <a:buFontTx/>
              <a:defRPr sz="2400" b="1">
                <a:solidFill>
                  <a:srgbClr val="746E64"/>
                </a:solidFill>
              </a:defRPr>
            </a:lvl4pPr>
            <a:lvl5pPr marL="0" indent="-287977" defTabSz="1219108">
              <a:lnSpc>
                <a:spcPts val="2400"/>
              </a:lnSpc>
              <a:spcBef>
                <a:spcPts val="800"/>
              </a:spcBef>
              <a:buFontTx/>
              <a:buChar char="»"/>
              <a:defRPr sz="2400" b="1">
                <a:solidFill>
                  <a:srgbClr val="746E64"/>
                </a:solidFill>
              </a:defRPr>
            </a:lvl5pPr>
          </a:lstStyle>
          <a:p>
            <a:r>
              <a:t>Body Level One</a:t>
            </a:r>
          </a:p>
          <a:p>
            <a:pPr lvl="1"/>
            <a:r>
              <a:t>Body Level Two</a:t>
            </a:r>
          </a:p>
          <a:p>
            <a:pPr lvl="2"/>
            <a:r>
              <a:t>Body Level Three</a:t>
            </a:r>
          </a:p>
          <a:p>
            <a:pPr lvl="3"/>
            <a:r>
              <a:t>Body Level Four</a:t>
            </a:r>
          </a:p>
          <a:p>
            <a:pPr lvl="4"/>
            <a:r>
              <a:t>Body Level Five</a:t>
            </a:r>
          </a:p>
        </p:txBody>
      </p:sp>
      <p:pic>
        <p:nvPicPr>
          <p:cNvPr id="218" name="Graphic 7" descr="Graphic 7"/>
          <p:cNvPicPr>
            <a:picLocks noChangeAspect="1"/>
          </p:cNvPicPr>
          <p:nvPr/>
        </p:nvPicPr>
        <p:blipFill>
          <a:blip r:embed="rId2"/>
          <a:stretch>
            <a:fillRect/>
          </a:stretch>
        </p:blipFill>
        <p:spPr>
          <a:xfrm>
            <a:off x="-3" y="997283"/>
            <a:ext cx="11712450" cy="353816"/>
          </a:xfrm>
          <a:prstGeom prst="rect">
            <a:avLst/>
          </a:prstGeom>
          <a:ln w="12700">
            <a:miter lim="400000"/>
          </a:ln>
        </p:spPr>
      </p:pic>
      <p:pic>
        <p:nvPicPr>
          <p:cNvPr id="219" name="Graphic 10" descr="Graphic 10"/>
          <p:cNvPicPr>
            <a:picLocks noChangeAspect="1"/>
          </p:cNvPicPr>
          <p:nvPr/>
        </p:nvPicPr>
        <p:blipFill>
          <a:blip r:embed="rId3"/>
          <a:stretch>
            <a:fillRect/>
          </a:stretch>
        </p:blipFill>
        <p:spPr>
          <a:xfrm>
            <a:off x="-17928" y="5401733"/>
            <a:ext cx="12218894" cy="1456268"/>
          </a:xfrm>
          <a:prstGeom prst="rect">
            <a:avLst/>
          </a:prstGeom>
          <a:ln w="12700">
            <a:miter lim="400000"/>
          </a:ln>
        </p:spPr>
      </p:pic>
      <p:pic>
        <p:nvPicPr>
          <p:cNvPr id="220" name="Graphic 11" descr="Graphic 11"/>
          <p:cNvPicPr>
            <a:picLocks noChangeAspect="1"/>
          </p:cNvPicPr>
          <p:nvPr/>
        </p:nvPicPr>
        <p:blipFill>
          <a:blip r:embed="rId4"/>
          <a:stretch>
            <a:fillRect/>
          </a:stretch>
        </p:blipFill>
        <p:spPr>
          <a:xfrm>
            <a:off x="9453839" y="6091882"/>
            <a:ext cx="2751488" cy="244765"/>
          </a:xfrm>
          <a:prstGeom prst="rect">
            <a:avLst/>
          </a:prstGeom>
          <a:ln w="12700">
            <a:miter lim="400000"/>
          </a:ln>
        </p:spPr>
      </p:pic>
      <p:sp>
        <p:nvSpPr>
          <p:cNvPr id="22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Section Slide (No Image)">
    <p:bg>
      <p:bgPr>
        <a:solidFill>
          <a:srgbClr val="006938"/>
        </a:solidFill>
        <a:effectLst/>
      </p:bgPr>
    </p:bg>
    <p:spTree>
      <p:nvGrpSpPr>
        <p:cNvPr id="1" name=""/>
        <p:cNvGrpSpPr/>
        <p:nvPr/>
      </p:nvGrpSpPr>
      <p:grpSpPr>
        <a:xfrm>
          <a:off x="0" y="0"/>
          <a:ext cx="0" cy="0"/>
          <a:chOff x="0" y="0"/>
          <a:chExt cx="0" cy="0"/>
        </a:xfrm>
      </p:grpSpPr>
      <p:sp>
        <p:nvSpPr>
          <p:cNvPr id="228" name="CLICK TO EDIT MASTER TITLE STYLE"/>
          <p:cNvSpPr txBox="1">
            <a:spLocks noGrp="1"/>
          </p:cNvSpPr>
          <p:nvPr>
            <p:ph type="title" hasCustomPrompt="1"/>
          </p:nvPr>
        </p:nvSpPr>
        <p:spPr>
          <a:xfrm>
            <a:off x="576000" y="624233"/>
            <a:ext cx="11040000" cy="1035251"/>
          </a:xfrm>
          <a:prstGeom prst="rect">
            <a:avLst/>
          </a:prstGeom>
        </p:spPr>
        <p:txBody>
          <a:bodyPr anchor="t"/>
          <a:lstStyle>
            <a:lvl1pPr defTabSz="1219108">
              <a:lnSpc>
                <a:spcPts val="4000"/>
              </a:lnSpc>
              <a:defRPr sz="4000">
                <a:solidFill>
                  <a:srgbClr val="FFFFFF"/>
                </a:solidFill>
                <a:latin typeface="FS Maja"/>
                <a:ea typeface="FS Maja"/>
                <a:cs typeface="FS Maja"/>
                <a:sym typeface="FS Maja"/>
              </a:defRPr>
            </a:lvl1pPr>
          </a:lstStyle>
          <a:p>
            <a:r>
              <a:t>CLICK TO EDIT MASTER TITLE STYLE</a:t>
            </a:r>
          </a:p>
        </p:txBody>
      </p:sp>
      <p:pic>
        <p:nvPicPr>
          <p:cNvPr id="229" name="Graphic 7" descr="Graphic 7"/>
          <p:cNvPicPr>
            <a:picLocks noChangeAspect="1"/>
          </p:cNvPicPr>
          <p:nvPr/>
        </p:nvPicPr>
        <p:blipFill>
          <a:blip r:embed="rId2"/>
          <a:stretch>
            <a:fillRect/>
          </a:stretch>
        </p:blipFill>
        <p:spPr>
          <a:xfrm>
            <a:off x="-3" y="997283"/>
            <a:ext cx="11712450" cy="353816"/>
          </a:xfrm>
          <a:prstGeom prst="rect">
            <a:avLst/>
          </a:prstGeom>
          <a:ln w="12700">
            <a:miter lim="400000"/>
          </a:ln>
        </p:spPr>
      </p:pic>
      <p:sp>
        <p:nvSpPr>
          <p:cNvPr id="230" name="Picture Placeholder 8"/>
          <p:cNvSpPr>
            <a:spLocks noGrp="1"/>
          </p:cNvSpPr>
          <p:nvPr>
            <p:ph type="pic" sz="half" idx="21"/>
          </p:nvPr>
        </p:nvSpPr>
        <p:spPr>
          <a:xfrm>
            <a:off x="576000" y="1659484"/>
            <a:ext cx="5205041" cy="3220898"/>
          </a:xfrm>
          <a:prstGeom prst="rect">
            <a:avLst/>
          </a:prstGeom>
        </p:spPr>
        <p:txBody>
          <a:bodyPr lIns="91439" rIns="91439">
            <a:noAutofit/>
          </a:bodyPr>
          <a:lstStyle/>
          <a:p>
            <a:endParaRPr/>
          </a:p>
        </p:txBody>
      </p:sp>
      <p:sp>
        <p:nvSpPr>
          <p:cNvPr id="231" name="Picture Placeholder 8"/>
          <p:cNvSpPr>
            <a:spLocks noGrp="1"/>
          </p:cNvSpPr>
          <p:nvPr>
            <p:ph type="pic" sz="half" idx="22"/>
          </p:nvPr>
        </p:nvSpPr>
        <p:spPr>
          <a:xfrm>
            <a:off x="6410969" y="1659483"/>
            <a:ext cx="5205041" cy="3220898"/>
          </a:xfrm>
          <a:prstGeom prst="rect">
            <a:avLst/>
          </a:prstGeom>
        </p:spPr>
        <p:txBody>
          <a:bodyPr lIns="91439" rIns="91439">
            <a:noAutofit/>
          </a:bodyPr>
          <a:lstStyle/>
          <a:p>
            <a:endParaRPr/>
          </a:p>
        </p:txBody>
      </p:sp>
      <p:pic>
        <p:nvPicPr>
          <p:cNvPr id="232" name="Graphic 8" descr="Graphic 8"/>
          <p:cNvPicPr>
            <a:picLocks noChangeAspect="1"/>
          </p:cNvPicPr>
          <p:nvPr/>
        </p:nvPicPr>
        <p:blipFill>
          <a:blip r:embed="rId3"/>
          <a:stretch>
            <a:fillRect/>
          </a:stretch>
        </p:blipFill>
        <p:spPr>
          <a:xfrm>
            <a:off x="-17928" y="5401733"/>
            <a:ext cx="12218894" cy="1456268"/>
          </a:xfrm>
          <a:prstGeom prst="rect">
            <a:avLst/>
          </a:prstGeom>
          <a:ln w="12700">
            <a:miter lim="400000"/>
          </a:ln>
        </p:spPr>
      </p:pic>
      <p:pic>
        <p:nvPicPr>
          <p:cNvPr id="233" name="Graphic 10" descr="Graphic 10"/>
          <p:cNvPicPr>
            <a:picLocks noChangeAspect="1"/>
          </p:cNvPicPr>
          <p:nvPr/>
        </p:nvPicPr>
        <p:blipFill>
          <a:blip r:embed="rId4"/>
          <a:stretch>
            <a:fillRect/>
          </a:stretch>
        </p:blipFill>
        <p:spPr>
          <a:xfrm>
            <a:off x="9453839" y="6091882"/>
            <a:ext cx="2751488" cy="244765"/>
          </a:xfrm>
          <a:prstGeom prst="rect">
            <a:avLst/>
          </a:prstGeom>
          <a:ln w="12700">
            <a:miter lim="400000"/>
          </a:ln>
        </p:spPr>
      </p:pic>
      <p:sp>
        <p:nvSpPr>
          <p:cNvPr id="23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hyperlink" Target="https://bridgemindsport.org/wp-content/uploads/2023/01/SBU-Implications-for-Practice.pdf" TargetMode="External"/><Relationship Id="rId3" Type="http://schemas.openxmlformats.org/officeDocument/2006/relationships/image" Target="../media/image25.jpeg"/><Relationship Id="rId7" Type="http://schemas.openxmlformats.org/officeDocument/2006/relationships/hyperlink" Target="https://bridgemindsport.org/wp-content/uploads/2022/12/NPCs-Coaches-and-Development-Report.pdf"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www.ebedcio.org.uk/files/docs/research/survey-qualitative-data-report-2018.pdf" TargetMode="External"/><Relationship Id="rId11" Type="http://schemas.openxmlformats.org/officeDocument/2006/relationships/image" Target="../media/image44.png"/><Relationship Id="rId5" Type="http://schemas.openxmlformats.org/officeDocument/2006/relationships/hyperlink" Target="https://bridgemindsport.org/wp-content/uploads/2023/02/Bridging-Insights-Report-Summary-2023.docx" TargetMode="External"/><Relationship Id="rId10" Type="http://schemas.openxmlformats.org/officeDocument/2006/relationships/hyperlink" Target="https://bridgemindsport.org/wp-content/uploads/2023/02/Training-Case-Study-England.pdf" TargetMode="External"/><Relationship Id="rId4" Type="http://schemas.openxmlformats.org/officeDocument/2006/relationships/hyperlink" Target="https://bridgemindsport.org/wp-content/uploads/2023/08/Bridging-Insights-Report-2023.pdf" TargetMode="External"/><Relationship Id="rId9" Type="http://schemas.openxmlformats.org/officeDocument/2006/relationships/hyperlink" Target="https://bridgemindsport.org/wp-content/uploads/2023/01/Bridge-Player-Survey.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bridgemindsport.org/wp-content/uploads/2021/09/Flyer_full-one-page.pdf" TargetMode="External"/><Relationship Id="rId3" Type="http://schemas.openxmlformats.org/officeDocument/2006/relationships/image" Target="../media/image25.jpeg"/><Relationship Id="rId7" Type="http://schemas.openxmlformats.org/officeDocument/2006/relationships/hyperlink" Target="https://www.tandfonline.com/doi/full/10.1080/02614367.2021.1942524"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bristoluniversitypressdigital.com/view/journals/emsoc/4/2/article-p238.xml" TargetMode="External"/><Relationship Id="rId5" Type="http://schemas.openxmlformats.org/officeDocument/2006/relationships/hyperlink" Target="https://www.tandfonline.com/doi/full/10.1080/11745398.2023.2197243" TargetMode="External"/><Relationship Id="rId10" Type="http://schemas.openxmlformats.org/officeDocument/2006/relationships/image" Target="../media/image46.png"/><Relationship Id="rId4" Type="http://schemas.openxmlformats.org/officeDocument/2006/relationships/hyperlink" Target="https://journals.sagepub.com/doi/full/10.1177/00380261231155326" TargetMode="Externa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hyperlink" Target="https://bridgemindsport.org/home/resources/" TargetMode="External"/><Relationship Id="rId13" Type="http://schemas.openxmlformats.org/officeDocument/2006/relationships/hyperlink" Target="https://bridgemindsport.org/home/research/bridging-organisations/" TargetMode="External"/><Relationship Id="rId3" Type="http://schemas.openxmlformats.org/officeDocument/2006/relationships/image" Target="../media/image17.png"/><Relationship Id="rId7" Type="http://schemas.openxmlformats.org/officeDocument/2006/relationships/hyperlink" Target="https://www.youtube.com/channel/UCdpWRLAtAnmCiZq_gBt0ciw" TargetMode="External"/><Relationship Id="rId12" Type="http://schemas.openxmlformats.org/officeDocument/2006/relationships/hyperlink" Target="https://bridgemindsport.org/home/research/bridging-school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youtube.com/watch?v=yERUI_qy56E&amp;t" TargetMode="External"/><Relationship Id="rId11" Type="http://schemas.openxmlformats.org/officeDocument/2006/relationships/hyperlink" Target="https://bridgemindsport.org/home/research/bridging-wellbeing/" TargetMode="External"/><Relationship Id="rId5" Type="http://schemas.openxmlformats.org/officeDocument/2006/relationships/hyperlink" Target="https://www.youtube.com/watch?v=SIKfWioojWQ&amp;t" TargetMode="External"/><Relationship Id="rId10" Type="http://schemas.openxmlformats.org/officeDocument/2006/relationships/hyperlink" Target="https://bridgemindsport.org/home/research/bridging-minds/" TargetMode="External"/><Relationship Id="rId4" Type="http://schemas.openxmlformats.org/officeDocument/2006/relationships/hyperlink" Target="https://www.youtube.com/watch?v=LrPTGNxeKH8&amp;t" TargetMode="External"/><Relationship Id="rId9" Type="http://schemas.openxmlformats.org/officeDocument/2006/relationships/image" Target="../media/image47.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s://bridgemindsport.org/home/research/bridging-minds/"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ectangle 7"/>
          <p:cNvSpPr/>
          <p:nvPr/>
        </p:nvSpPr>
        <p:spPr>
          <a:xfrm>
            <a:off x="8722569" y="2194560"/>
            <a:ext cx="3469431" cy="2495222"/>
          </a:xfrm>
          <a:prstGeom prst="rect">
            <a:avLst/>
          </a:prstGeom>
          <a:solidFill>
            <a:srgbClr val="A7CB6D"/>
          </a:solidFill>
          <a:ln w="12700">
            <a:miter lim="400000"/>
          </a:ln>
        </p:spPr>
        <p:txBody>
          <a:bodyPr lIns="45719" rIns="45719" anchor="ctr"/>
          <a:lstStyle/>
          <a:p>
            <a:pPr algn="ctr">
              <a:defRPr>
                <a:solidFill>
                  <a:srgbClr val="FFFFFF"/>
                </a:solidFill>
              </a:defRPr>
            </a:pPr>
            <a:endParaRPr/>
          </a:p>
        </p:txBody>
      </p:sp>
      <p:sp>
        <p:nvSpPr>
          <p:cNvPr id="244" name="Title 1"/>
          <p:cNvSpPr txBox="1">
            <a:spLocks noGrp="1"/>
          </p:cNvSpPr>
          <p:nvPr>
            <p:ph type="title"/>
          </p:nvPr>
        </p:nvSpPr>
        <p:spPr>
          <a:xfrm>
            <a:off x="213397" y="1271824"/>
            <a:ext cx="11252318" cy="4131531"/>
          </a:xfrm>
          <a:prstGeom prst="rect">
            <a:avLst/>
          </a:prstGeom>
        </p:spPr>
        <p:txBody>
          <a:bodyPr/>
          <a:lstStyle>
            <a:lvl1pPr>
              <a:lnSpc>
                <a:spcPts val="2800"/>
              </a:lnSpc>
              <a:defRPr sz="3200">
                <a:latin typeface="+mj-lt"/>
                <a:ea typeface="+mj-ea"/>
                <a:cs typeface="+mj-cs"/>
                <a:sym typeface="Calibri"/>
              </a:defRPr>
            </a:lvl1pPr>
          </a:lstStyle>
          <a:p>
            <a:r>
              <a:t>Forene forståelse: Promotering til ulike spillertyper</a:t>
            </a:r>
          </a:p>
        </p:txBody>
      </p:sp>
      <p:sp>
        <p:nvSpPr>
          <p:cNvPr id="245" name="Text Placeholder 2"/>
          <p:cNvSpPr txBox="1">
            <a:spLocks noGrp="1"/>
          </p:cNvSpPr>
          <p:nvPr>
            <p:ph type="body" sz="quarter" idx="1"/>
          </p:nvPr>
        </p:nvSpPr>
        <p:spPr>
          <a:xfrm>
            <a:off x="213396" y="5770574"/>
            <a:ext cx="9072928" cy="943360"/>
          </a:xfrm>
          <a:prstGeom prst="rect">
            <a:avLst/>
          </a:prstGeom>
        </p:spPr>
        <p:txBody>
          <a:bodyPr/>
          <a:lstStyle/>
          <a:p>
            <a:pPr>
              <a:spcBef>
                <a:spcPts val="300"/>
              </a:spcBef>
              <a:defRPr sz="1800"/>
            </a:pPr>
            <a:r>
              <a:t>BAMSA - Prof Samantha Punch, Dr Jordan Maclean, Gary Hay </a:t>
            </a:r>
          </a:p>
          <a:p>
            <a:pPr>
              <a:spcBef>
                <a:spcPts val="300"/>
              </a:spcBef>
              <a:defRPr sz="1800"/>
            </a:pPr>
            <a:r>
              <a:t>Bridge to Bridge (B2B) - Christina Ballinger</a:t>
            </a:r>
          </a:p>
          <a:p>
            <a:pPr>
              <a:spcBef>
                <a:spcPts val="300"/>
              </a:spcBef>
              <a:defRPr sz="1800"/>
            </a:pPr>
            <a:r>
              <a:t>SHM Productions (SHM) - Esme Nicholson, Maurice Biriotti </a:t>
            </a:r>
          </a:p>
        </p:txBody>
      </p:sp>
      <p:sp>
        <p:nvSpPr>
          <p:cNvPr id="246" name="TextBox 3"/>
          <p:cNvSpPr txBox="1"/>
          <p:nvPr/>
        </p:nvSpPr>
        <p:spPr>
          <a:xfrm>
            <a:off x="874692" y="2396846"/>
            <a:ext cx="4619125" cy="2211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600"/>
              </a:spcBef>
              <a:buSzPct val="100000"/>
              <a:buFont typeface="Arial"/>
              <a:buChar char="•"/>
              <a:defRPr sz="3200">
                <a:solidFill>
                  <a:srgbClr val="8DBA37"/>
                </a:solidFill>
              </a:defRPr>
            </a:pPr>
            <a:r>
              <a:t>Mål &amp; fire typer</a:t>
            </a:r>
          </a:p>
          <a:p>
            <a:pPr marL="285750" indent="-285750">
              <a:spcBef>
                <a:spcPts val="600"/>
              </a:spcBef>
              <a:buSzPct val="100000"/>
              <a:buFont typeface="Arial"/>
              <a:buChar char="•"/>
              <a:defRPr sz="3200">
                <a:solidFill>
                  <a:srgbClr val="8DBA37"/>
                </a:solidFill>
              </a:defRPr>
            </a:pPr>
            <a:r>
              <a:t>Resultater</a:t>
            </a:r>
          </a:p>
          <a:p>
            <a:pPr marL="285750" indent="-285750">
              <a:spcBef>
                <a:spcPts val="600"/>
              </a:spcBef>
              <a:buSzPct val="100000"/>
              <a:buFont typeface="Arial"/>
              <a:buChar char="•"/>
              <a:defRPr sz="3200">
                <a:solidFill>
                  <a:srgbClr val="8DBA37"/>
                </a:solidFill>
              </a:defRPr>
            </a:pPr>
            <a:r>
              <a:t>Implikasjoner</a:t>
            </a:r>
          </a:p>
          <a:p>
            <a:pPr marL="285750" indent="-285750">
              <a:spcBef>
                <a:spcPts val="600"/>
              </a:spcBef>
              <a:buSzPct val="100000"/>
              <a:buFont typeface="Arial"/>
              <a:buChar char="•"/>
              <a:defRPr sz="3200">
                <a:solidFill>
                  <a:srgbClr val="8DBA37"/>
                </a:solidFill>
              </a:defRPr>
            </a:pPr>
            <a:r>
              <a:t>Trener konkurrenten</a:t>
            </a:r>
          </a:p>
        </p:txBody>
      </p:sp>
      <p:pic>
        <p:nvPicPr>
          <p:cNvPr id="247" name="Picture 4" descr="Picture 4"/>
          <p:cNvPicPr>
            <a:picLocks noChangeAspect="1"/>
          </p:cNvPicPr>
          <p:nvPr/>
        </p:nvPicPr>
        <p:blipFill>
          <a:blip r:embed="rId2"/>
          <a:stretch>
            <a:fillRect/>
          </a:stretch>
        </p:blipFill>
        <p:spPr>
          <a:xfrm>
            <a:off x="6096000" y="2282531"/>
            <a:ext cx="2438305" cy="2292937"/>
          </a:xfrm>
          <a:prstGeom prst="rect">
            <a:avLst/>
          </a:prstGeom>
          <a:ln w="12700">
            <a:miter lim="400000"/>
          </a:ln>
        </p:spPr>
      </p:pic>
      <p:pic>
        <p:nvPicPr>
          <p:cNvPr id="248" name="Picture 6" descr="Picture 6"/>
          <p:cNvPicPr>
            <a:picLocks noChangeAspect="1"/>
          </p:cNvPicPr>
          <p:nvPr/>
        </p:nvPicPr>
        <p:blipFill>
          <a:blip r:embed="rId3"/>
          <a:stretch>
            <a:fillRect/>
          </a:stretch>
        </p:blipFill>
        <p:spPr>
          <a:xfrm>
            <a:off x="8851647" y="2542002"/>
            <a:ext cx="3211277" cy="180033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339" name="Title 1"/>
          <p:cNvSpPr txBox="1">
            <a:spLocks noGrp="1"/>
          </p:cNvSpPr>
          <p:nvPr>
            <p:ph type="title"/>
          </p:nvPr>
        </p:nvSpPr>
        <p:spPr>
          <a:prstGeom prst="rect">
            <a:avLst/>
          </a:prstGeom>
        </p:spPr>
        <p:txBody>
          <a:bodyPr/>
          <a:lstStyle/>
          <a:p>
            <a:endParaRPr/>
          </a:p>
        </p:txBody>
      </p:sp>
      <p:grpSp>
        <p:nvGrpSpPr>
          <p:cNvPr id="342" name="Content Placeholder 4"/>
          <p:cNvGrpSpPr/>
          <p:nvPr/>
        </p:nvGrpSpPr>
        <p:grpSpPr>
          <a:xfrm>
            <a:off x="2" y="0"/>
            <a:ext cx="12192001" cy="6858000"/>
            <a:chOff x="1" y="0"/>
            <a:chExt cx="12192000" cy="6858000"/>
          </a:xfrm>
        </p:grpSpPr>
        <p:sp>
          <p:nvSpPr>
            <p:cNvPr id="340" name="Rectangle"/>
            <p:cNvSpPr/>
            <p:nvPr/>
          </p:nvSpPr>
          <p:spPr>
            <a:xfrm>
              <a:off x="1" y="0"/>
              <a:ext cx="12192001" cy="6858000"/>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341" name="image27.png" descr="image27.png"/>
            <p:cNvPicPr>
              <a:picLocks noChangeAspect="1"/>
            </p:cNvPicPr>
            <p:nvPr/>
          </p:nvPicPr>
          <p:blipFill>
            <a:blip r:embed="rId2"/>
            <a:stretch>
              <a:fillRect/>
            </a:stretch>
          </p:blipFill>
          <p:spPr>
            <a:xfrm>
              <a:off x="1" y="0"/>
              <a:ext cx="12192001" cy="6858000"/>
            </a:xfrm>
            <a:prstGeom prst="rect">
              <a:avLst/>
            </a:prstGeom>
            <a:ln w="12700" cap="flat">
              <a:noFill/>
              <a:miter lim="400000"/>
            </a:ln>
            <a:effectLst/>
          </p:spPr>
        </p:pic>
      </p:grpSp>
      <p:sp>
        <p:nvSpPr>
          <p:cNvPr id="343" name="TextBox 8"/>
          <p:cNvSpPr txBox="1"/>
          <p:nvPr/>
        </p:nvSpPr>
        <p:spPr>
          <a:xfrm>
            <a:off x="45720" y="124209"/>
            <a:ext cx="6282064" cy="1339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400" b="1">
                <a:solidFill>
                  <a:srgbClr val="FFFFFF"/>
                </a:solidFill>
              </a:defRPr>
            </a:lvl1pPr>
          </a:lstStyle>
          <a:p>
            <a:r>
              <a:t>Tilstedeværelse på sosiale medier</a:t>
            </a:r>
          </a:p>
        </p:txBody>
      </p:sp>
      <p:sp>
        <p:nvSpPr>
          <p:cNvPr id="344" name="Straight Connector 20"/>
          <p:cNvSpPr/>
          <p:nvPr/>
        </p:nvSpPr>
        <p:spPr>
          <a:xfrm>
            <a:off x="-2" y="1451395"/>
            <a:ext cx="12192001" cy="1"/>
          </a:xfrm>
          <a:prstGeom prst="line">
            <a:avLst/>
          </a:prstGeom>
          <a:ln w="22225">
            <a:solidFill>
              <a:srgbClr val="FFFFFF"/>
            </a:solidFill>
            <a:miter/>
          </a:ln>
        </p:spPr>
        <p:txBody>
          <a:bodyPr lIns="45719" rIns="45719"/>
          <a:lstStyle/>
          <a:p>
            <a:endParaRPr/>
          </a:p>
        </p:txBody>
      </p:sp>
      <p:grpSp>
        <p:nvGrpSpPr>
          <p:cNvPr id="347" name="Speech Bubble: Oval 3"/>
          <p:cNvGrpSpPr/>
          <p:nvPr/>
        </p:nvGrpSpPr>
        <p:grpSpPr>
          <a:xfrm>
            <a:off x="4215102" y="645728"/>
            <a:ext cx="7791451" cy="5221289"/>
            <a:chOff x="0" y="0"/>
            <a:chExt cx="7791450" cy="5221287"/>
          </a:xfrm>
        </p:grpSpPr>
        <p:sp>
          <p:nvSpPr>
            <p:cNvPr id="345" name="Quote Bubble"/>
            <p:cNvSpPr/>
            <p:nvPr/>
          </p:nvSpPr>
          <p:spPr>
            <a:xfrm>
              <a:off x="0" y="0"/>
              <a:ext cx="7791450" cy="5221288"/>
            </a:xfrm>
            <a:prstGeom prst="wedgeEllipseCallout">
              <a:avLst>
                <a:gd name="adj1" fmla="val -20833"/>
                <a:gd name="adj2" fmla="val 62500"/>
              </a:avLst>
            </a:prstGeom>
            <a:solidFill>
              <a:srgbClr val="9CD45E"/>
            </a:solidFill>
            <a:ln w="12700" cap="flat">
              <a:solidFill>
                <a:srgbClr val="1D3053"/>
              </a:solidFill>
              <a:prstDash val="solid"/>
              <a:miter lim="800000"/>
            </a:ln>
            <a:effectLst/>
          </p:spPr>
          <p:txBody>
            <a:bodyPr wrap="square" lIns="45719" tIns="45719" rIns="45719" bIns="45719" numCol="1" anchor="ctr">
              <a:noAutofit/>
            </a:bodyPr>
            <a:lstStyle/>
            <a:p>
              <a:pPr algn="ctr">
                <a:defRPr sz="3200">
                  <a:latin typeface="Perpetua"/>
                  <a:ea typeface="Perpetua"/>
                  <a:cs typeface="Perpetua"/>
                  <a:sym typeface="Perpetua"/>
                </a:defRPr>
              </a:pPr>
              <a:endParaRPr/>
            </a:p>
          </p:txBody>
        </p:sp>
        <p:sp>
          <p:nvSpPr>
            <p:cNvPr id="346" name="Influensere: …kanskje hvis de spilte bridge på Instagram-storyen sin, ville folk være mer: 'Å, jeg burde se på det', og det kan være noe de er interessert i. Jeg tror det ville ha en innvirkning."/>
            <p:cNvSpPr txBox="1"/>
            <p:nvPr/>
          </p:nvSpPr>
          <p:spPr>
            <a:xfrm>
              <a:off x="1193100" y="685125"/>
              <a:ext cx="5405249" cy="38510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3200">
                  <a:latin typeface="Perpetua"/>
                  <a:ea typeface="Perpetua"/>
                  <a:cs typeface="Perpetua"/>
                  <a:sym typeface="Perpetua"/>
                </a:defRPr>
              </a:pPr>
              <a:endParaRPr/>
            </a:p>
            <a:p>
              <a:pPr algn="ctr">
                <a:defRPr sz="3200" b="1">
                  <a:latin typeface="Perpetua"/>
                  <a:ea typeface="Perpetua"/>
                  <a:cs typeface="Perpetua"/>
                  <a:sym typeface="Perpetua"/>
                </a:defRPr>
              </a:pPr>
              <a:r>
                <a:t>Influensere</a:t>
              </a:r>
              <a:r>
                <a:rPr b="0"/>
                <a:t>: …kanskje hvis de spilte bridge på Instagram-storyen sin, ville folk være mer: 'Å, jeg burde se på det', og det kan være noe de er interessert i. Jeg tror det ville ha en innvirkning.</a:t>
              </a:r>
            </a:p>
          </p:txBody>
        </p:sp>
      </p:grpSp>
      <p:grpSp>
        <p:nvGrpSpPr>
          <p:cNvPr id="350" name="Speech Bubble: Rectangle with Corners Rounded 5"/>
          <p:cNvGrpSpPr/>
          <p:nvPr/>
        </p:nvGrpSpPr>
        <p:grpSpPr>
          <a:xfrm>
            <a:off x="385762" y="4000500"/>
            <a:ext cx="3829341" cy="2571202"/>
            <a:chOff x="0" y="0"/>
            <a:chExt cx="3829339" cy="2571201"/>
          </a:xfrm>
        </p:grpSpPr>
        <p:sp>
          <p:nvSpPr>
            <p:cNvPr id="348" name="Shape"/>
            <p:cNvSpPr/>
            <p:nvPr/>
          </p:nvSpPr>
          <p:spPr>
            <a:xfrm>
              <a:off x="0" y="0"/>
              <a:ext cx="3829340" cy="2571202"/>
            </a:xfrm>
            <a:custGeom>
              <a:avLst/>
              <a:gdLst/>
              <a:ahLst/>
              <a:cxnLst>
                <a:cxn ang="0">
                  <a:pos x="wd2" y="hd2"/>
                </a:cxn>
                <a:cxn ang="5400000">
                  <a:pos x="wd2" y="hd2"/>
                </a:cxn>
                <a:cxn ang="10800000">
                  <a:pos x="wd2" y="hd2"/>
                </a:cxn>
                <a:cxn ang="16200000">
                  <a:pos x="wd2" y="hd2"/>
                </a:cxn>
              </a:cxnLst>
              <a:rect l="0" t="0" r="r" b="b"/>
              <a:pathLst>
                <a:path w="21600" h="21600" extrusionOk="0">
                  <a:moveTo>
                    <a:pt x="0" y="2613"/>
                  </a:moveTo>
                  <a:cubicBezTo>
                    <a:pt x="0" y="1170"/>
                    <a:pt x="786" y="0"/>
                    <a:pt x="1755" y="0"/>
                  </a:cubicBezTo>
                  <a:lnTo>
                    <a:pt x="3600" y="0"/>
                  </a:lnTo>
                  <a:lnTo>
                    <a:pt x="19845" y="0"/>
                  </a:lnTo>
                  <a:cubicBezTo>
                    <a:pt x="20814" y="0"/>
                    <a:pt x="21600" y="1170"/>
                    <a:pt x="21600" y="2613"/>
                  </a:cubicBezTo>
                  <a:lnTo>
                    <a:pt x="21600" y="13067"/>
                  </a:lnTo>
                  <a:cubicBezTo>
                    <a:pt x="21600" y="14510"/>
                    <a:pt x="20814" y="15680"/>
                    <a:pt x="19845" y="15680"/>
                  </a:cubicBezTo>
                  <a:lnTo>
                    <a:pt x="9000" y="15680"/>
                  </a:lnTo>
                  <a:lnTo>
                    <a:pt x="9229" y="21600"/>
                  </a:lnTo>
                  <a:lnTo>
                    <a:pt x="3600" y="15680"/>
                  </a:lnTo>
                  <a:lnTo>
                    <a:pt x="1755" y="15680"/>
                  </a:lnTo>
                  <a:cubicBezTo>
                    <a:pt x="786" y="15680"/>
                    <a:pt x="0" y="14510"/>
                    <a:pt x="0" y="13067"/>
                  </a:cubicBezTo>
                  <a:lnTo>
                    <a:pt x="0" y="13067"/>
                  </a:lnTo>
                  <a:lnTo>
                    <a:pt x="0" y="9147"/>
                  </a:lnTo>
                  <a:close/>
                </a:path>
              </a:pathLst>
            </a:custGeom>
            <a:solidFill>
              <a:srgbClr val="C5E0B4"/>
            </a:solidFill>
            <a:ln w="12700" cap="flat">
              <a:solidFill>
                <a:srgbClr val="1D3053"/>
              </a:solidFill>
              <a:prstDash val="solid"/>
              <a:miter lim="800000"/>
            </a:ln>
            <a:effectLst/>
          </p:spPr>
          <p:txBody>
            <a:bodyPr wrap="square" lIns="45719" tIns="45719" rIns="45719" bIns="45719" numCol="1" anchor="ctr">
              <a:noAutofit/>
            </a:bodyPr>
            <a:lstStyle/>
            <a:p>
              <a:pPr algn="ctr">
                <a:defRPr sz="3200">
                  <a:latin typeface="Perpetua"/>
                  <a:ea typeface="Perpetua"/>
                  <a:cs typeface="Perpetua"/>
                  <a:sym typeface="Perpetua"/>
                </a:defRPr>
              </a:pPr>
              <a:endParaRPr/>
            </a:p>
          </p:txBody>
        </p:sp>
        <p:sp>
          <p:nvSpPr>
            <p:cNvPr id="349" name="Foreløpig vet jeg bare ikke nok om det."/>
            <p:cNvSpPr txBox="1"/>
            <p:nvPr/>
          </p:nvSpPr>
          <p:spPr>
            <a:xfrm>
              <a:off x="143185" y="182688"/>
              <a:ext cx="3542969" cy="1501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3200">
                  <a:latin typeface="Perpetua"/>
                  <a:ea typeface="Perpetua"/>
                  <a:cs typeface="Perpetua"/>
                  <a:sym typeface="Perpetua"/>
                </a:defRPr>
              </a:lvl1pPr>
            </a:lstStyle>
            <a:p>
              <a:r>
                <a:t>Foreløpig vet jeg bare ikke nok om det.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352" name="Title 1"/>
          <p:cNvSpPr txBox="1">
            <a:spLocks noGrp="1"/>
          </p:cNvSpPr>
          <p:nvPr>
            <p:ph type="title"/>
          </p:nvPr>
        </p:nvSpPr>
        <p:spPr>
          <a:prstGeom prst="rect">
            <a:avLst/>
          </a:prstGeom>
        </p:spPr>
        <p:txBody>
          <a:bodyPr/>
          <a:lstStyle/>
          <a:p>
            <a:endParaRPr/>
          </a:p>
        </p:txBody>
      </p:sp>
      <p:grpSp>
        <p:nvGrpSpPr>
          <p:cNvPr id="355" name="Content Placeholder 4"/>
          <p:cNvGrpSpPr/>
          <p:nvPr/>
        </p:nvGrpSpPr>
        <p:grpSpPr>
          <a:xfrm>
            <a:off x="2" y="0"/>
            <a:ext cx="12192001" cy="6858000"/>
            <a:chOff x="1" y="0"/>
            <a:chExt cx="12192000" cy="6858000"/>
          </a:xfrm>
        </p:grpSpPr>
        <p:sp>
          <p:nvSpPr>
            <p:cNvPr id="353" name="Rectangle"/>
            <p:cNvSpPr/>
            <p:nvPr/>
          </p:nvSpPr>
          <p:spPr>
            <a:xfrm>
              <a:off x="1" y="0"/>
              <a:ext cx="12192001" cy="6858000"/>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354" name="image27.png" descr="image27.png"/>
            <p:cNvPicPr>
              <a:picLocks noChangeAspect="1"/>
            </p:cNvPicPr>
            <p:nvPr/>
          </p:nvPicPr>
          <p:blipFill>
            <a:blip r:embed="rId2"/>
            <a:stretch>
              <a:fillRect/>
            </a:stretch>
          </p:blipFill>
          <p:spPr>
            <a:xfrm>
              <a:off x="1" y="0"/>
              <a:ext cx="12192001" cy="6858000"/>
            </a:xfrm>
            <a:prstGeom prst="rect">
              <a:avLst/>
            </a:prstGeom>
            <a:ln w="12700" cap="flat">
              <a:noFill/>
              <a:miter lim="400000"/>
            </a:ln>
            <a:effectLst/>
          </p:spPr>
        </p:pic>
      </p:grpSp>
      <p:sp>
        <p:nvSpPr>
          <p:cNvPr id="356" name="TextBox 8"/>
          <p:cNvSpPr txBox="1"/>
          <p:nvPr/>
        </p:nvSpPr>
        <p:spPr>
          <a:xfrm>
            <a:off x="-523624" y="-18535"/>
            <a:ext cx="11586755" cy="946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endParaRPr/>
          </a:p>
          <a:p>
            <a:pPr algn="ctr">
              <a:defRPr sz="4400">
                <a:solidFill>
                  <a:srgbClr val="FFFFFF"/>
                </a:solidFill>
              </a:defRPr>
            </a:pPr>
            <a:r>
              <a:t>   </a:t>
            </a:r>
            <a:r>
              <a:rPr b="1"/>
              <a:t>Markedsføringsstrategi</a:t>
            </a:r>
          </a:p>
        </p:txBody>
      </p:sp>
      <p:sp>
        <p:nvSpPr>
          <p:cNvPr id="357" name="Straight Connector 20"/>
          <p:cNvSpPr/>
          <p:nvPr/>
        </p:nvSpPr>
        <p:spPr>
          <a:xfrm>
            <a:off x="-2" y="1451395"/>
            <a:ext cx="12192001" cy="1"/>
          </a:xfrm>
          <a:prstGeom prst="line">
            <a:avLst/>
          </a:prstGeom>
          <a:ln w="22225">
            <a:solidFill>
              <a:srgbClr val="FFFFFF"/>
            </a:solidFill>
            <a:miter/>
          </a:ln>
        </p:spPr>
        <p:txBody>
          <a:bodyPr lIns="45719" rIns="45719"/>
          <a:lstStyle/>
          <a:p>
            <a:endParaRPr/>
          </a:p>
        </p:txBody>
      </p:sp>
      <p:pic>
        <p:nvPicPr>
          <p:cNvPr id="358" name="Picture 6" descr="Picture 6"/>
          <p:cNvPicPr>
            <a:picLocks noChangeAspect="1"/>
          </p:cNvPicPr>
          <p:nvPr/>
        </p:nvPicPr>
        <p:blipFill>
          <a:blip r:embed="rId3"/>
          <a:stretch>
            <a:fillRect/>
          </a:stretch>
        </p:blipFill>
        <p:spPr>
          <a:xfrm>
            <a:off x="19595" y="5856740"/>
            <a:ext cx="1795402" cy="979826"/>
          </a:xfrm>
          <a:prstGeom prst="rect">
            <a:avLst/>
          </a:prstGeom>
          <a:ln w="12700">
            <a:miter lim="400000"/>
          </a:ln>
        </p:spPr>
      </p:pic>
      <p:pic>
        <p:nvPicPr>
          <p:cNvPr id="359" name="Picture 9" descr="Picture 9"/>
          <p:cNvPicPr>
            <a:picLocks noChangeAspect="1"/>
          </p:cNvPicPr>
          <p:nvPr/>
        </p:nvPicPr>
        <p:blipFill>
          <a:blip r:embed="rId4"/>
          <a:stretch>
            <a:fillRect/>
          </a:stretch>
        </p:blipFill>
        <p:spPr>
          <a:xfrm>
            <a:off x="6662056" y="5862196"/>
            <a:ext cx="5529944" cy="1004305"/>
          </a:xfrm>
          <a:prstGeom prst="rect">
            <a:avLst/>
          </a:prstGeom>
          <a:ln w="12700">
            <a:miter lim="400000"/>
          </a:ln>
        </p:spPr>
      </p:pic>
      <p:pic>
        <p:nvPicPr>
          <p:cNvPr id="360" name="Picture 21" descr="Picture 21"/>
          <p:cNvPicPr>
            <a:picLocks noChangeAspect="1"/>
          </p:cNvPicPr>
          <p:nvPr/>
        </p:nvPicPr>
        <p:blipFill>
          <a:blip r:embed="rId5"/>
          <a:stretch>
            <a:fillRect/>
          </a:stretch>
        </p:blipFill>
        <p:spPr>
          <a:xfrm>
            <a:off x="1812100" y="5867170"/>
            <a:ext cx="4852852" cy="994357"/>
          </a:xfrm>
          <a:prstGeom prst="rect">
            <a:avLst/>
          </a:prstGeom>
          <a:ln w="12700">
            <a:miter lim="400000"/>
          </a:ln>
        </p:spPr>
      </p:pic>
      <p:sp>
        <p:nvSpPr>
          <p:cNvPr id="361" name="TextBox 10"/>
          <p:cNvSpPr txBox="1"/>
          <p:nvPr/>
        </p:nvSpPr>
        <p:spPr>
          <a:xfrm>
            <a:off x="883919" y="1728010"/>
            <a:ext cx="10693626" cy="2637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742950" indent="-742950">
              <a:lnSpc>
                <a:spcPct val="130000"/>
              </a:lnSpc>
              <a:buSzPct val="100000"/>
              <a:buAutoNum type="arabicPeriod"/>
              <a:defRPr sz="3600">
                <a:solidFill>
                  <a:srgbClr val="FFFFFF"/>
                </a:solidFill>
              </a:defRPr>
            </a:pPr>
            <a:r>
              <a:t>Forvandle bildet av bridge for å gjøre det mer attraktivt for et bredere publikum.</a:t>
            </a:r>
            <a:endParaRPr sz="2800"/>
          </a:p>
          <a:p>
            <a:pPr marL="742950" indent="-742950">
              <a:lnSpc>
                <a:spcPct val="130000"/>
              </a:lnSpc>
              <a:buSzPct val="100000"/>
              <a:buAutoNum type="arabicPeriod"/>
              <a:defRPr sz="3600">
                <a:solidFill>
                  <a:srgbClr val="FFFFFF"/>
                </a:solidFill>
              </a:defRPr>
            </a:pPr>
            <a:r>
              <a:t>Bruk eksisterende forskningsresultater til å utvikle ressurser for å vise en annen side av Bridge. </a:t>
            </a:r>
          </a:p>
        </p:txBody>
      </p:sp>
      <p:pic>
        <p:nvPicPr>
          <p:cNvPr id="362" name="Picture 2" descr="Picture 2"/>
          <p:cNvPicPr>
            <a:picLocks noChangeAspect="1"/>
          </p:cNvPicPr>
          <p:nvPr/>
        </p:nvPicPr>
        <p:blipFill>
          <a:blip r:embed="rId6"/>
          <a:stretch>
            <a:fillRect/>
          </a:stretch>
        </p:blipFill>
        <p:spPr>
          <a:xfrm>
            <a:off x="10539506" y="-101986"/>
            <a:ext cx="1652495" cy="155338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364" name="Title 1"/>
          <p:cNvSpPr txBox="1">
            <a:spLocks noGrp="1"/>
          </p:cNvSpPr>
          <p:nvPr>
            <p:ph type="title"/>
          </p:nvPr>
        </p:nvSpPr>
        <p:spPr>
          <a:prstGeom prst="rect">
            <a:avLst/>
          </a:prstGeom>
        </p:spPr>
        <p:txBody>
          <a:bodyPr/>
          <a:lstStyle/>
          <a:p>
            <a:endParaRPr/>
          </a:p>
        </p:txBody>
      </p:sp>
      <p:grpSp>
        <p:nvGrpSpPr>
          <p:cNvPr id="367" name="Content Placeholder 4"/>
          <p:cNvGrpSpPr/>
          <p:nvPr/>
        </p:nvGrpSpPr>
        <p:grpSpPr>
          <a:xfrm>
            <a:off x="-125261" y="-81482"/>
            <a:ext cx="12336856" cy="6939483"/>
            <a:chOff x="0" y="0"/>
            <a:chExt cx="12336854" cy="6939481"/>
          </a:xfrm>
        </p:grpSpPr>
        <p:sp>
          <p:nvSpPr>
            <p:cNvPr id="365" name="Rectangle"/>
            <p:cNvSpPr/>
            <p:nvPr/>
          </p:nvSpPr>
          <p:spPr>
            <a:xfrm>
              <a:off x="0" y="0"/>
              <a:ext cx="12336855" cy="6939482"/>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366" name="image27.png" descr="image27.png"/>
            <p:cNvPicPr>
              <a:picLocks noChangeAspect="1"/>
            </p:cNvPicPr>
            <p:nvPr/>
          </p:nvPicPr>
          <p:blipFill>
            <a:blip r:embed="rId2"/>
            <a:stretch>
              <a:fillRect/>
            </a:stretch>
          </p:blipFill>
          <p:spPr>
            <a:xfrm>
              <a:off x="0" y="0"/>
              <a:ext cx="12336855" cy="6939482"/>
            </a:xfrm>
            <a:prstGeom prst="rect">
              <a:avLst/>
            </a:prstGeom>
            <a:ln w="12700" cap="flat">
              <a:noFill/>
              <a:miter lim="400000"/>
            </a:ln>
            <a:effectLst/>
          </p:spPr>
        </p:pic>
      </p:grpSp>
      <p:sp>
        <p:nvSpPr>
          <p:cNvPr id="368" name="TextBox 8"/>
          <p:cNvSpPr txBox="1"/>
          <p:nvPr/>
        </p:nvSpPr>
        <p:spPr>
          <a:xfrm>
            <a:off x="137341" y="252580"/>
            <a:ext cx="11332297" cy="601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solidFill>
                  <a:srgbClr val="FFFFFF"/>
                </a:solidFill>
              </a:defRPr>
            </a:lvl1pPr>
          </a:lstStyle>
          <a:p>
            <a:r>
              <a:t>Faktabaserte ressurser</a:t>
            </a:r>
          </a:p>
        </p:txBody>
      </p:sp>
      <p:sp>
        <p:nvSpPr>
          <p:cNvPr id="369" name="Straight Connector 20"/>
          <p:cNvSpPr/>
          <p:nvPr/>
        </p:nvSpPr>
        <p:spPr>
          <a:xfrm>
            <a:off x="-52833" y="1183769"/>
            <a:ext cx="12192001" cy="1"/>
          </a:xfrm>
          <a:prstGeom prst="line">
            <a:avLst/>
          </a:prstGeom>
          <a:ln w="22225">
            <a:solidFill>
              <a:srgbClr val="FFFFFF"/>
            </a:solidFill>
            <a:miter/>
          </a:ln>
        </p:spPr>
        <p:txBody>
          <a:bodyPr lIns="45719" rIns="45719"/>
          <a:lstStyle/>
          <a:p>
            <a:endParaRPr/>
          </a:p>
        </p:txBody>
      </p:sp>
      <p:pic>
        <p:nvPicPr>
          <p:cNvPr id="370" name="Picture 6" descr="Picture 6"/>
          <p:cNvPicPr>
            <a:picLocks noChangeAspect="1"/>
          </p:cNvPicPr>
          <p:nvPr/>
        </p:nvPicPr>
        <p:blipFill>
          <a:blip r:embed="rId3"/>
          <a:stretch>
            <a:fillRect/>
          </a:stretch>
        </p:blipFill>
        <p:spPr>
          <a:xfrm>
            <a:off x="10416193" y="5895857"/>
            <a:ext cx="1795402" cy="979826"/>
          </a:xfrm>
          <a:prstGeom prst="rect">
            <a:avLst/>
          </a:prstGeom>
          <a:ln w="12700">
            <a:miter lim="400000"/>
          </a:ln>
        </p:spPr>
      </p:pic>
      <p:sp>
        <p:nvSpPr>
          <p:cNvPr id="371" name="TextBox 2"/>
          <p:cNvSpPr txBox="1"/>
          <p:nvPr/>
        </p:nvSpPr>
        <p:spPr>
          <a:xfrm>
            <a:off x="342796" y="5949520"/>
            <a:ext cx="8226846"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chemeClr val="accent6"/>
                </a:solidFill>
              </a:defRPr>
            </a:lvl1pPr>
          </a:lstStyle>
          <a:p>
            <a:r>
              <a:t>Se Bridge: “A MindSport for All” ressurser webside</a:t>
            </a:r>
          </a:p>
        </p:txBody>
      </p:sp>
      <p:sp>
        <p:nvSpPr>
          <p:cNvPr id="372" name="TextBox 5"/>
          <p:cNvSpPr txBox="1"/>
          <p:nvPr/>
        </p:nvSpPr>
        <p:spPr>
          <a:xfrm>
            <a:off x="138929" y="1364722"/>
            <a:ext cx="11702551"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a:solidFill>
                  <a:srgbClr val="E2F0D9"/>
                </a:solidFill>
              </a:defRPr>
            </a:pPr>
            <a:r>
              <a:t>Animasjon: Fordeler med Bridge                    Video: Hva gjør Bridge briljant? </a:t>
            </a:r>
          </a:p>
        </p:txBody>
      </p:sp>
      <p:pic>
        <p:nvPicPr>
          <p:cNvPr id="373" name="Picture 9" descr="Picture 9"/>
          <p:cNvPicPr>
            <a:picLocks noChangeAspect="1"/>
          </p:cNvPicPr>
          <p:nvPr/>
        </p:nvPicPr>
        <p:blipFill>
          <a:blip r:embed="rId4"/>
          <a:stretch>
            <a:fillRect/>
          </a:stretch>
        </p:blipFill>
        <p:spPr>
          <a:xfrm>
            <a:off x="0" y="2103031"/>
            <a:ext cx="5701302" cy="3429001"/>
          </a:xfrm>
          <a:prstGeom prst="rect">
            <a:avLst/>
          </a:prstGeom>
          <a:ln w="12700">
            <a:miter lim="400000"/>
          </a:ln>
        </p:spPr>
      </p:pic>
      <p:pic>
        <p:nvPicPr>
          <p:cNvPr id="374" name="Picture 11" descr="Picture 11"/>
          <p:cNvPicPr>
            <a:picLocks noChangeAspect="1"/>
          </p:cNvPicPr>
          <p:nvPr/>
        </p:nvPicPr>
        <p:blipFill>
          <a:blip r:embed="rId5"/>
          <a:stretch>
            <a:fillRect/>
          </a:stretch>
        </p:blipFill>
        <p:spPr>
          <a:xfrm>
            <a:off x="5990204" y="2124479"/>
            <a:ext cx="6055491" cy="338819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itle 1"/>
          <p:cNvSpPr txBox="1">
            <a:spLocks noGrp="1"/>
          </p:cNvSpPr>
          <p:nvPr>
            <p:ph type="body" sz="half" idx="1"/>
          </p:nvPr>
        </p:nvSpPr>
        <p:spPr>
          <a:xfrm>
            <a:off x="299257" y="598515"/>
            <a:ext cx="6391799" cy="4887885"/>
          </a:xfrm>
          <a:prstGeom prst="rect">
            <a:avLst/>
          </a:prstGeom>
        </p:spPr>
        <p:txBody>
          <a:bodyPr/>
          <a:lstStyle/>
          <a:p>
            <a:pPr marL="0" indent="0">
              <a:spcBef>
                <a:spcPts val="1200"/>
              </a:spcBef>
              <a:buSzTx/>
              <a:buNone/>
              <a:defRPr sz="3900" b="1">
                <a:latin typeface="+mj-lt"/>
                <a:ea typeface="+mj-ea"/>
                <a:cs typeface="+mj-cs"/>
                <a:sym typeface="Calibri"/>
              </a:defRPr>
            </a:pPr>
            <a:r>
              <a:t>For klubber</a:t>
            </a:r>
            <a:endParaRPr sz="4700"/>
          </a:p>
          <a:p>
            <a:pPr marL="742950" indent="-742950">
              <a:lnSpc>
                <a:spcPct val="120000"/>
              </a:lnSpc>
              <a:buFontTx/>
              <a:buAutoNum type="arabicPeriod" startAt="3"/>
              <a:defRPr sz="3400">
                <a:solidFill>
                  <a:srgbClr val="548235"/>
                </a:solidFill>
                <a:latin typeface="+mj-lt"/>
                <a:ea typeface="+mj-ea"/>
                <a:cs typeface="+mj-cs"/>
                <a:sym typeface="Calibri"/>
              </a:defRPr>
            </a:pPr>
            <a:r>
              <a:t>Sørg for å gi nye spillere en varm velkomst. </a:t>
            </a:r>
          </a:p>
          <a:p>
            <a:pPr marL="742950" indent="-742950">
              <a:lnSpc>
                <a:spcPct val="120000"/>
              </a:lnSpc>
              <a:buFontTx/>
              <a:buAutoNum type="arabicPeriod" startAt="3"/>
              <a:defRPr sz="1900">
                <a:solidFill>
                  <a:srgbClr val="548235"/>
                </a:solidFill>
                <a:latin typeface="+mj-lt"/>
                <a:ea typeface="+mj-ea"/>
                <a:cs typeface="+mj-cs"/>
                <a:sym typeface="Calibri"/>
              </a:defRPr>
            </a:pPr>
            <a:endParaRPr/>
          </a:p>
          <a:p>
            <a:pPr marL="742950" indent="-742950">
              <a:lnSpc>
                <a:spcPct val="120000"/>
              </a:lnSpc>
              <a:buFontTx/>
              <a:buAutoNum type="arabicPeriod" startAt="4"/>
              <a:defRPr sz="3400">
                <a:solidFill>
                  <a:srgbClr val="548235"/>
                </a:solidFill>
                <a:latin typeface="+mj-lt"/>
                <a:ea typeface="+mj-ea"/>
                <a:cs typeface="+mj-cs"/>
                <a:sym typeface="Calibri"/>
              </a:defRPr>
            </a:pPr>
            <a:r>
              <a:t>Finn en balanse mellom sosiale  og konkurranse typene. </a:t>
            </a:r>
          </a:p>
        </p:txBody>
      </p:sp>
      <p:sp>
        <p:nvSpPr>
          <p:cNvPr id="377" name="TextBox 8"/>
          <p:cNvSpPr txBox="1"/>
          <p:nvPr/>
        </p:nvSpPr>
        <p:spPr>
          <a:xfrm>
            <a:off x="621726" y="6013060"/>
            <a:ext cx="7855451" cy="574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1219108">
              <a:lnSpc>
                <a:spcPts val="3600"/>
              </a:lnSpc>
              <a:spcBef>
                <a:spcPts val="800"/>
              </a:spcBef>
              <a:defRPr sz="4000">
                <a:solidFill>
                  <a:srgbClr val="76BD22"/>
                </a:solidFill>
                <a:latin typeface="FS Maja"/>
                <a:ea typeface="FS Maja"/>
                <a:cs typeface="FS Maja"/>
                <a:sym typeface="FS Maja"/>
              </a:defRPr>
            </a:lvl1pPr>
          </a:lstStyle>
          <a:p>
            <a:r>
              <a:t>Anbefalinger (fortsatt)</a:t>
            </a:r>
          </a:p>
        </p:txBody>
      </p:sp>
      <p:pic>
        <p:nvPicPr>
          <p:cNvPr id="378" name="Picture 4" descr="Picture 4"/>
          <p:cNvPicPr>
            <a:picLocks noChangeAspect="1"/>
          </p:cNvPicPr>
          <p:nvPr/>
        </p:nvPicPr>
        <p:blipFill>
          <a:blip r:embed="rId2"/>
          <a:stretch>
            <a:fillRect/>
          </a:stretch>
        </p:blipFill>
        <p:spPr>
          <a:xfrm>
            <a:off x="6691055" y="825521"/>
            <a:ext cx="5628559" cy="423021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76"/>
                                        </p:tgtEl>
                                        <p:attrNameLst>
                                          <p:attrName>style.visibility</p:attrName>
                                        </p:attrNameLst>
                                      </p:cBhvr>
                                      <p:to>
                                        <p:strVal val="visible"/>
                                      </p:to>
                                    </p:set>
                                    <p:animEffect transition="in" filter="fade">
                                      <p:cBhvr>
                                        <p:cTn id="7"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380" name="Title 1"/>
          <p:cNvSpPr txBox="1">
            <a:spLocks noGrp="1"/>
          </p:cNvSpPr>
          <p:nvPr>
            <p:ph type="title"/>
          </p:nvPr>
        </p:nvSpPr>
        <p:spPr>
          <a:prstGeom prst="rect">
            <a:avLst/>
          </a:prstGeom>
        </p:spPr>
        <p:txBody>
          <a:bodyPr/>
          <a:lstStyle/>
          <a:p>
            <a:endParaRPr/>
          </a:p>
        </p:txBody>
      </p:sp>
      <p:grpSp>
        <p:nvGrpSpPr>
          <p:cNvPr id="383" name="Content Placeholder 4"/>
          <p:cNvGrpSpPr/>
          <p:nvPr/>
        </p:nvGrpSpPr>
        <p:grpSpPr>
          <a:xfrm>
            <a:off x="2" y="0"/>
            <a:ext cx="12192001" cy="6858000"/>
            <a:chOff x="1" y="0"/>
            <a:chExt cx="12192000" cy="6858000"/>
          </a:xfrm>
        </p:grpSpPr>
        <p:sp>
          <p:nvSpPr>
            <p:cNvPr id="381" name="Rectangle"/>
            <p:cNvSpPr/>
            <p:nvPr/>
          </p:nvSpPr>
          <p:spPr>
            <a:xfrm>
              <a:off x="1" y="0"/>
              <a:ext cx="12192001" cy="6858000"/>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382" name="image27.png" descr="image27.png"/>
            <p:cNvPicPr>
              <a:picLocks noChangeAspect="1"/>
            </p:cNvPicPr>
            <p:nvPr/>
          </p:nvPicPr>
          <p:blipFill>
            <a:blip r:embed="rId2"/>
            <a:stretch>
              <a:fillRect/>
            </a:stretch>
          </p:blipFill>
          <p:spPr>
            <a:xfrm>
              <a:off x="1" y="0"/>
              <a:ext cx="12192001" cy="6858000"/>
            </a:xfrm>
            <a:prstGeom prst="rect">
              <a:avLst/>
            </a:prstGeom>
            <a:ln w="12700" cap="flat">
              <a:noFill/>
              <a:miter lim="400000"/>
            </a:ln>
            <a:effectLst/>
          </p:spPr>
        </p:pic>
      </p:grpSp>
      <p:sp>
        <p:nvSpPr>
          <p:cNvPr id="384" name="TextBox 8"/>
          <p:cNvSpPr txBox="1"/>
          <p:nvPr/>
        </p:nvSpPr>
        <p:spPr>
          <a:xfrm>
            <a:off x="-523624" y="122791"/>
            <a:ext cx="11586755" cy="946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endParaRPr/>
          </a:p>
          <a:p>
            <a:pPr algn="ctr">
              <a:defRPr sz="4400">
                <a:solidFill>
                  <a:srgbClr val="FFFFFF"/>
                </a:solidFill>
              </a:defRPr>
            </a:pPr>
            <a:r>
              <a:t>   </a:t>
            </a:r>
            <a:r>
              <a:rPr b="1"/>
              <a:t>Innovasjoner i format</a:t>
            </a:r>
          </a:p>
        </p:txBody>
      </p:sp>
      <p:sp>
        <p:nvSpPr>
          <p:cNvPr id="385" name="Straight Connector 20"/>
          <p:cNvSpPr/>
          <p:nvPr/>
        </p:nvSpPr>
        <p:spPr>
          <a:xfrm>
            <a:off x="-2" y="1451395"/>
            <a:ext cx="12192001" cy="1"/>
          </a:xfrm>
          <a:prstGeom prst="line">
            <a:avLst/>
          </a:prstGeom>
          <a:ln w="22225">
            <a:solidFill>
              <a:srgbClr val="FFFFFF"/>
            </a:solidFill>
            <a:miter/>
          </a:ln>
        </p:spPr>
        <p:txBody>
          <a:bodyPr lIns="45719" rIns="45719"/>
          <a:lstStyle/>
          <a:p>
            <a:endParaRPr/>
          </a:p>
        </p:txBody>
      </p:sp>
      <p:pic>
        <p:nvPicPr>
          <p:cNvPr id="386" name="Picture 6" descr="Picture 6"/>
          <p:cNvPicPr>
            <a:picLocks noChangeAspect="1"/>
          </p:cNvPicPr>
          <p:nvPr/>
        </p:nvPicPr>
        <p:blipFill>
          <a:blip r:embed="rId3"/>
          <a:stretch>
            <a:fillRect/>
          </a:stretch>
        </p:blipFill>
        <p:spPr>
          <a:xfrm>
            <a:off x="19595" y="5856740"/>
            <a:ext cx="1795402" cy="979826"/>
          </a:xfrm>
          <a:prstGeom prst="rect">
            <a:avLst/>
          </a:prstGeom>
          <a:ln w="12700">
            <a:miter lim="400000"/>
          </a:ln>
        </p:spPr>
      </p:pic>
      <p:pic>
        <p:nvPicPr>
          <p:cNvPr id="387" name="Picture 9" descr="Picture 9"/>
          <p:cNvPicPr>
            <a:picLocks noChangeAspect="1"/>
          </p:cNvPicPr>
          <p:nvPr/>
        </p:nvPicPr>
        <p:blipFill>
          <a:blip r:embed="rId4"/>
          <a:stretch>
            <a:fillRect/>
          </a:stretch>
        </p:blipFill>
        <p:spPr>
          <a:xfrm>
            <a:off x="6662056" y="5862196"/>
            <a:ext cx="5529944" cy="1004305"/>
          </a:xfrm>
          <a:prstGeom prst="rect">
            <a:avLst/>
          </a:prstGeom>
          <a:ln w="12700">
            <a:miter lim="400000"/>
          </a:ln>
        </p:spPr>
      </p:pic>
      <p:pic>
        <p:nvPicPr>
          <p:cNvPr id="388" name="Picture 21" descr="Picture 21"/>
          <p:cNvPicPr>
            <a:picLocks noChangeAspect="1"/>
          </p:cNvPicPr>
          <p:nvPr/>
        </p:nvPicPr>
        <p:blipFill>
          <a:blip r:embed="rId5"/>
          <a:stretch>
            <a:fillRect/>
          </a:stretch>
        </p:blipFill>
        <p:spPr>
          <a:xfrm>
            <a:off x="1812100" y="5867170"/>
            <a:ext cx="4852852" cy="994357"/>
          </a:xfrm>
          <a:prstGeom prst="rect">
            <a:avLst/>
          </a:prstGeom>
          <a:ln w="12700">
            <a:miter lim="400000"/>
          </a:ln>
        </p:spPr>
      </p:pic>
      <p:sp>
        <p:nvSpPr>
          <p:cNvPr id="389" name="TextBox 10"/>
          <p:cNvSpPr txBox="1"/>
          <p:nvPr/>
        </p:nvSpPr>
        <p:spPr>
          <a:xfrm>
            <a:off x="330392" y="1792673"/>
            <a:ext cx="7275519" cy="3052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50000"/>
              </a:lnSpc>
              <a:defRPr sz="3400">
                <a:solidFill>
                  <a:srgbClr val="FFFFFF"/>
                </a:solidFill>
              </a:defRPr>
            </a:pPr>
            <a:r>
              <a:t>5. Eksperimenter med nye spillformater.</a:t>
            </a:r>
          </a:p>
          <a:p>
            <a:pPr>
              <a:lnSpc>
                <a:spcPct val="150000"/>
              </a:lnSpc>
              <a:defRPr sz="2100">
                <a:solidFill>
                  <a:srgbClr val="FFFFFF"/>
                </a:solidFill>
              </a:defRPr>
            </a:pPr>
            <a:endParaRPr/>
          </a:p>
          <a:p>
            <a:pPr>
              <a:lnSpc>
                <a:spcPct val="120000"/>
              </a:lnSpc>
              <a:defRPr sz="3400">
                <a:solidFill>
                  <a:srgbClr val="FFFFFF"/>
                </a:solidFill>
              </a:defRPr>
            </a:pPr>
            <a:r>
              <a:t>6. Oppmuntre til en dypere kunnskap om bridge ved å eksperimentere med ulike læringsmetoder.</a:t>
            </a:r>
          </a:p>
        </p:txBody>
      </p:sp>
      <p:pic>
        <p:nvPicPr>
          <p:cNvPr id="390" name="Picture 2" descr="Picture 2"/>
          <p:cNvPicPr>
            <a:picLocks noChangeAspect="1"/>
          </p:cNvPicPr>
          <p:nvPr/>
        </p:nvPicPr>
        <p:blipFill>
          <a:blip r:embed="rId6"/>
          <a:stretch>
            <a:fillRect/>
          </a:stretch>
        </p:blipFill>
        <p:spPr>
          <a:xfrm>
            <a:off x="10539506" y="-101986"/>
            <a:ext cx="1652495" cy="1553380"/>
          </a:xfrm>
          <a:prstGeom prst="rect">
            <a:avLst/>
          </a:prstGeom>
          <a:ln w="12700">
            <a:miter lim="400000"/>
          </a:ln>
        </p:spPr>
      </p:pic>
      <p:pic>
        <p:nvPicPr>
          <p:cNvPr id="391" name="Picture 3" descr="Picture 3"/>
          <p:cNvPicPr>
            <a:picLocks noChangeAspect="1"/>
          </p:cNvPicPr>
          <p:nvPr/>
        </p:nvPicPr>
        <p:blipFill>
          <a:blip r:embed="rId7"/>
          <a:stretch>
            <a:fillRect/>
          </a:stretch>
        </p:blipFill>
        <p:spPr>
          <a:xfrm>
            <a:off x="7647898" y="2138120"/>
            <a:ext cx="4547838" cy="303189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89"/>
                                        </p:tgtEl>
                                        <p:attrNameLst>
                                          <p:attrName>style.visibility</p:attrName>
                                        </p:attrNameLst>
                                      </p:cBhvr>
                                      <p:to>
                                        <p:strVal val="visible"/>
                                      </p:to>
                                    </p:set>
                                    <p:animEffect transition="in" filter="fade">
                                      <p:cBhvr>
                                        <p:cTn id="7" dur="5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itle 1"/>
          <p:cNvSpPr txBox="1">
            <a:spLocks noGrp="1"/>
          </p:cNvSpPr>
          <p:nvPr>
            <p:ph type="title"/>
          </p:nvPr>
        </p:nvSpPr>
        <p:spPr>
          <a:xfrm>
            <a:off x="5497" y="859860"/>
            <a:ext cx="6090504" cy="4386263"/>
          </a:xfrm>
          <a:prstGeom prst="rect">
            <a:avLst/>
          </a:prstGeom>
        </p:spPr>
        <p:txBody>
          <a:bodyPr/>
          <a:lstStyle>
            <a:lvl1pPr algn="ctr">
              <a:lnSpc>
                <a:spcPct val="120000"/>
              </a:lnSpc>
              <a:defRPr sz="4000">
                <a:latin typeface="+mj-lt"/>
                <a:ea typeface="+mj-ea"/>
                <a:cs typeface="+mj-cs"/>
                <a:sym typeface="Calibri"/>
              </a:defRPr>
            </a:lvl1pPr>
          </a:lstStyle>
          <a:p>
            <a:r>
              <a:t>Skreddersy rekrutterings- og bevaringsstrategier til sosialiserende, konkurrerende, selvforbedrere og tankespillere</a:t>
            </a:r>
          </a:p>
        </p:txBody>
      </p:sp>
      <p:pic>
        <p:nvPicPr>
          <p:cNvPr id="394" name="Picture 2" descr="Picture 2"/>
          <p:cNvPicPr>
            <a:picLocks noChangeAspect="1"/>
          </p:cNvPicPr>
          <p:nvPr/>
        </p:nvPicPr>
        <p:blipFill>
          <a:blip r:embed="rId2"/>
          <a:stretch>
            <a:fillRect/>
          </a:stretch>
        </p:blipFill>
        <p:spPr>
          <a:xfrm>
            <a:off x="6291531" y="1320294"/>
            <a:ext cx="5900469" cy="3925829"/>
          </a:xfrm>
          <a:prstGeom prst="rect">
            <a:avLst/>
          </a:prstGeom>
          <a:ln w="12700">
            <a:miter lim="400000"/>
          </a:ln>
        </p:spPr>
      </p:pic>
      <p:sp>
        <p:nvSpPr>
          <p:cNvPr id="395" name="TextBox 8"/>
          <p:cNvSpPr txBox="1"/>
          <p:nvPr/>
        </p:nvSpPr>
        <p:spPr>
          <a:xfrm>
            <a:off x="415748" y="5642283"/>
            <a:ext cx="8496795" cy="120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006938"/>
                </a:solidFill>
                <a:latin typeface="Roboto"/>
                <a:ea typeface="Roboto"/>
                <a:cs typeface="Roboto"/>
                <a:sym typeface="Roboto"/>
              </a:defRPr>
            </a:pPr>
            <a:r>
              <a:t>Bridging Insights Report: </a:t>
            </a:r>
          </a:p>
          <a:p>
            <a:pPr>
              <a:defRPr sz="2400">
                <a:solidFill>
                  <a:srgbClr val="006938"/>
                </a:solidFill>
                <a:latin typeface="Roboto"/>
                <a:ea typeface="Roboto"/>
                <a:cs typeface="Roboto"/>
                <a:sym typeface="Roboto"/>
              </a:defRPr>
            </a:pPr>
            <a:r>
              <a:t>Informing a Marketing Strategy for Bridge</a:t>
            </a:r>
            <a:r>
              <a:rPr>
                <a:latin typeface="BridgeMindSport"/>
                <a:ea typeface="BridgeMindSport"/>
                <a:cs typeface="BridgeMindSport"/>
                <a:sym typeface="BridgeMindSport"/>
              </a:rPr>
              <a:t> </a:t>
            </a:r>
          </a:p>
          <a:p>
            <a:pPr>
              <a:spcBef>
                <a:spcPts val="800"/>
              </a:spcBef>
              <a:defRPr>
                <a:solidFill>
                  <a:srgbClr val="006938"/>
                </a:solidFill>
                <a:latin typeface="Roboto"/>
                <a:ea typeface="Roboto"/>
                <a:cs typeface="Roboto"/>
                <a:sym typeface="Roboto"/>
              </a:defRPr>
            </a:pPr>
            <a:r>
              <a:t>Bridge2Bridge, BAMSA and SHM Productions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itle 1"/>
          <p:cNvSpPr txBox="1">
            <a:spLocks noGrp="1"/>
          </p:cNvSpPr>
          <p:nvPr>
            <p:ph type="body" sz="quarter" idx="1"/>
          </p:nvPr>
        </p:nvSpPr>
        <p:spPr>
          <a:xfrm>
            <a:off x="1742746" y="1028975"/>
            <a:ext cx="6757988" cy="1399901"/>
          </a:xfrm>
          <a:prstGeom prst="rect">
            <a:avLst/>
          </a:prstGeom>
        </p:spPr>
        <p:txBody>
          <a:bodyPr/>
          <a:lstStyle/>
          <a:p>
            <a:pPr marL="0" indent="0" algn="ctr">
              <a:lnSpc>
                <a:spcPct val="130000"/>
              </a:lnSpc>
              <a:spcBef>
                <a:spcPts val="0"/>
              </a:spcBef>
              <a:buSzTx/>
              <a:buNone/>
              <a:defRPr sz="3000" b="1">
                <a:solidFill>
                  <a:srgbClr val="2F5597"/>
                </a:solidFill>
                <a:latin typeface="+mj-lt"/>
                <a:ea typeface="+mj-ea"/>
                <a:cs typeface="+mj-cs"/>
                <a:sym typeface="Calibri"/>
              </a:defRPr>
            </a:pPr>
            <a:r>
              <a:t>Trener konkurrenten: </a:t>
            </a:r>
          </a:p>
          <a:p>
            <a:pPr marL="0" indent="0" algn="ctr">
              <a:lnSpc>
                <a:spcPct val="130000"/>
              </a:lnSpc>
              <a:spcBef>
                <a:spcPts val="0"/>
              </a:spcBef>
              <a:buSzTx/>
              <a:buNone/>
              <a:defRPr sz="3000">
                <a:solidFill>
                  <a:srgbClr val="385724"/>
                </a:solidFill>
                <a:latin typeface="+mj-lt"/>
                <a:ea typeface="+mj-ea"/>
                <a:cs typeface="+mj-cs"/>
                <a:sym typeface="Calibri"/>
              </a:defRPr>
            </a:pPr>
            <a:r>
              <a:t>Utviklings- og Trenerprosjekt</a:t>
            </a:r>
          </a:p>
        </p:txBody>
      </p:sp>
      <p:sp>
        <p:nvSpPr>
          <p:cNvPr id="398" name="TextBox 8"/>
          <p:cNvSpPr txBox="1"/>
          <p:nvPr/>
        </p:nvSpPr>
        <p:spPr>
          <a:xfrm>
            <a:off x="166489" y="5997873"/>
            <a:ext cx="9667703"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sz="2800" b="1">
                <a:solidFill>
                  <a:srgbClr val="8DBA37"/>
                </a:solidFill>
              </a:defRPr>
            </a:lvl1pPr>
          </a:lstStyle>
          <a:p>
            <a:r>
              <a:t>bridgemindsport.org/home/research/bridging-organisations</a:t>
            </a:r>
          </a:p>
        </p:txBody>
      </p:sp>
      <p:pic>
        <p:nvPicPr>
          <p:cNvPr id="399" name="Picture 2" descr="Picture 2"/>
          <p:cNvPicPr>
            <a:picLocks noChangeAspect="1"/>
          </p:cNvPicPr>
          <p:nvPr/>
        </p:nvPicPr>
        <p:blipFill>
          <a:blip r:embed="rId2"/>
          <a:stretch>
            <a:fillRect/>
          </a:stretch>
        </p:blipFill>
        <p:spPr>
          <a:xfrm>
            <a:off x="9879910" y="0"/>
            <a:ext cx="2312090" cy="1298572"/>
          </a:xfrm>
          <a:prstGeom prst="rect">
            <a:avLst/>
          </a:prstGeom>
          <a:ln w="12700">
            <a:miter lim="400000"/>
          </a:ln>
        </p:spPr>
      </p:pic>
      <p:pic>
        <p:nvPicPr>
          <p:cNvPr id="400" name="Picture 4" descr="Picture 4"/>
          <p:cNvPicPr>
            <a:picLocks noChangeAspect="1"/>
          </p:cNvPicPr>
          <p:nvPr/>
        </p:nvPicPr>
        <p:blipFill>
          <a:blip r:embed="rId3"/>
          <a:stretch>
            <a:fillRect/>
          </a:stretch>
        </p:blipFill>
        <p:spPr>
          <a:xfrm>
            <a:off x="5027072" y="-6096"/>
            <a:ext cx="4852839" cy="999832"/>
          </a:xfrm>
          <a:prstGeom prst="rect">
            <a:avLst/>
          </a:prstGeom>
          <a:ln w="12700">
            <a:miter lim="400000"/>
          </a:ln>
        </p:spPr>
      </p:pic>
      <p:pic>
        <p:nvPicPr>
          <p:cNvPr id="401" name="Picture 5" descr="Picture 5"/>
          <p:cNvPicPr>
            <a:picLocks noChangeAspect="1"/>
          </p:cNvPicPr>
          <p:nvPr/>
        </p:nvPicPr>
        <p:blipFill>
          <a:blip r:embed="rId4"/>
          <a:stretch>
            <a:fillRect/>
          </a:stretch>
        </p:blipFill>
        <p:spPr>
          <a:xfrm>
            <a:off x="-452686" y="-18186"/>
            <a:ext cx="5529551" cy="1005928"/>
          </a:xfrm>
          <a:prstGeom prst="rect">
            <a:avLst/>
          </a:prstGeom>
          <a:ln w="12700">
            <a:miter lim="400000"/>
          </a:ln>
        </p:spPr>
      </p:pic>
      <p:sp>
        <p:nvSpPr>
          <p:cNvPr id="402" name="TextBox 6"/>
          <p:cNvSpPr txBox="1"/>
          <p:nvPr/>
        </p:nvSpPr>
        <p:spPr>
          <a:xfrm>
            <a:off x="447674" y="2656801"/>
            <a:ext cx="2376597" cy="2824520"/>
          </a:xfrm>
          <a:prstGeom prst="rect">
            <a:avLst/>
          </a:prstGeom>
          <a:ln w="1905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800"/>
              </a:spcBef>
              <a:defRPr sz="2400" b="1">
                <a:solidFill>
                  <a:srgbClr val="44546A"/>
                </a:solidFill>
              </a:defRPr>
            </a:pPr>
            <a:r>
              <a:t>Trening og utvikling:</a:t>
            </a:r>
          </a:p>
          <a:p>
            <a:pPr>
              <a:spcBef>
                <a:spcPts val="800"/>
              </a:spcBef>
              <a:defRPr sz="2400">
                <a:solidFill>
                  <a:srgbClr val="44546A"/>
                </a:solidFill>
              </a:defRPr>
            </a:pPr>
            <a:r>
              <a:t>NBO Konsekvenser for praksis</a:t>
            </a:r>
          </a:p>
          <a:p>
            <a:pPr>
              <a:defRPr sz="2400"/>
            </a:pPr>
            <a:r>
              <a:t>Executive Summary</a:t>
            </a:r>
          </a:p>
        </p:txBody>
      </p:sp>
      <p:sp>
        <p:nvSpPr>
          <p:cNvPr id="403" name="TextBox 9"/>
          <p:cNvSpPr txBox="1"/>
          <p:nvPr/>
        </p:nvSpPr>
        <p:spPr>
          <a:xfrm>
            <a:off x="3333482" y="2656801"/>
            <a:ext cx="2376596" cy="2075220"/>
          </a:xfrm>
          <a:prstGeom prst="rect">
            <a:avLst/>
          </a:prstGeom>
          <a:ln w="1905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rgbClr val="44546A"/>
                </a:solidFill>
              </a:defRPr>
            </a:pPr>
            <a:r>
              <a:t>NPCs, Trenere &amp; Utvikling: </a:t>
            </a:r>
          </a:p>
          <a:p>
            <a:pPr>
              <a:spcBef>
                <a:spcPts val="600"/>
              </a:spcBef>
              <a:defRPr sz="2400">
                <a:solidFill>
                  <a:srgbClr val="44546A"/>
                </a:solidFill>
              </a:defRPr>
            </a:pPr>
            <a:r>
              <a:t>Topspiller perspektiv</a:t>
            </a:r>
          </a:p>
          <a:p>
            <a:pPr>
              <a:spcBef>
                <a:spcPts val="900"/>
              </a:spcBef>
              <a:defRPr sz="2400"/>
            </a:pPr>
            <a:r>
              <a:t>BAMSA Report</a:t>
            </a:r>
          </a:p>
        </p:txBody>
      </p:sp>
      <p:sp>
        <p:nvSpPr>
          <p:cNvPr id="404" name="TextBox 11"/>
          <p:cNvSpPr txBox="1"/>
          <p:nvPr/>
        </p:nvSpPr>
        <p:spPr>
          <a:xfrm>
            <a:off x="6258798" y="2647730"/>
            <a:ext cx="2468404" cy="2075220"/>
          </a:xfrm>
          <a:prstGeom prst="rect">
            <a:avLst/>
          </a:prstGeom>
          <a:ln w="1905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rgbClr val="44546A"/>
                </a:solidFill>
              </a:defRPr>
            </a:pPr>
            <a:r>
              <a:t>Bridge Trening &amp; Utvikling: </a:t>
            </a:r>
          </a:p>
          <a:p>
            <a:pPr>
              <a:spcBef>
                <a:spcPts val="600"/>
              </a:spcBef>
              <a:defRPr sz="2400">
                <a:solidFill>
                  <a:srgbClr val="44546A"/>
                </a:solidFill>
              </a:defRPr>
            </a:pPr>
            <a:r>
              <a:t>Spiller perspektiv</a:t>
            </a:r>
          </a:p>
          <a:p>
            <a:pPr>
              <a:spcBef>
                <a:spcPts val="900"/>
              </a:spcBef>
              <a:defRPr sz="2400"/>
            </a:pPr>
            <a:r>
              <a:t>BAMSA/SBU Report</a:t>
            </a:r>
          </a:p>
        </p:txBody>
      </p:sp>
      <p:sp>
        <p:nvSpPr>
          <p:cNvPr id="405" name="TextBox 13"/>
          <p:cNvSpPr txBox="1"/>
          <p:nvPr/>
        </p:nvSpPr>
        <p:spPr>
          <a:xfrm>
            <a:off x="9275922" y="2647731"/>
            <a:ext cx="2468403" cy="2075220"/>
          </a:xfrm>
          <a:prstGeom prst="rect">
            <a:avLst/>
          </a:prstGeom>
          <a:ln w="1905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rgbClr val="44546A"/>
                </a:solidFill>
              </a:defRPr>
            </a:pPr>
            <a:r>
              <a:t>Training, Støtte &amp; Utvikling i Bridge: </a:t>
            </a:r>
          </a:p>
          <a:p>
            <a:pPr>
              <a:spcBef>
                <a:spcPts val="600"/>
              </a:spcBef>
              <a:defRPr sz="2400">
                <a:solidFill>
                  <a:srgbClr val="44546A"/>
                </a:solidFill>
              </a:defRPr>
            </a:pPr>
            <a:r>
              <a:t>Case Study from England</a:t>
            </a:r>
          </a:p>
          <a:p>
            <a:pPr>
              <a:spcBef>
                <a:spcPts val="900"/>
              </a:spcBef>
              <a:defRPr sz="2400"/>
            </a:pPr>
            <a:r>
              <a:t>BAMSA Report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03"/>
                                        </p:tgtEl>
                                        <p:attrNameLst>
                                          <p:attrName>style.visibility</p:attrName>
                                        </p:attrNameLst>
                                      </p:cBhvr>
                                      <p:to>
                                        <p:strVal val="visible"/>
                                      </p:to>
                                    </p:set>
                                    <p:animEffect transition="in" filter="fade">
                                      <p:cBhvr>
                                        <p:cTn id="7" dur="5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04"/>
                                        </p:tgtEl>
                                        <p:attrNameLst>
                                          <p:attrName>style.visibility</p:attrName>
                                        </p:attrNameLst>
                                      </p:cBhvr>
                                      <p:to>
                                        <p:strVal val="visible"/>
                                      </p:to>
                                    </p:set>
                                    <p:animEffect transition="in" filter="fade">
                                      <p:cBhvr>
                                        <p:cTn id="12" dur="500"/>
                                        <p:tgtEl>
                                          <p:spTgt spid="4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405"/>
                                        </p:tgtEl>
                                        <p:attrNameLst>
                                          <p:attrName>style.visibility</p:attrName>
                                        </p:attrNameLst>
                                      </p:cBhvr>
                                      <p:to>
                                        <p:strVal val="visible"/>
                                      </p:to>
                                    </p:set>
                                    <p:animEffect transition="in" filter="fade">
                                      <p:cBhvr>
                                        <p:cTn id="17"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advAuto="0"/>
      <p:bldP spid="404" grpId="0" animBg="1" advAuto="0"/>
      <p:bldP spid="405"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itle 1"/>
          <p:cNvSpPr txBox="1">
            <a:spLocks noGrp="1"/>
          </p:cNvSpPr>
          <p:nvPr>
            <p:ph type="body" sz="half" idx="1"/>
          </p:nvPr>
        </p:nvSpPr>
        <p:spPr>
          <a:xfrm>
            <a:off x="4410073" y="622657"/>
            <a:ext cx="4200527" cy="4904686"/>
          </a:xfrm>
          <a:prstGeom prst="rect">
            <a:avLst/>
          </a:prstGeom>
        </p:spPr>
        <p:txBody>
          <a:bodyPr/>
          <a:lstStyle/>
          <a:p>
            <a:pPr marL="0" indent="0" defTabSz="886968">
              <a:lnSpc>
                <a:spcPct val="100000"/>
              </a:lnSpc>
              <a:spcBef>
                <a:spcPts val="0"/>
              </a:spcBef>
              <a:buSzTx/>
              <a:buNone/>
              <a:defRPr sz="3104" b="1">
                <a:solidFill>
                  <a:srgbClr val="385724"/>
                </a:solidFill>
                <a:latin typeface="+mj-lt"/>
                <a:ea typeface="+mj-ea"/>
                <a:cs typeface="+mj-cs"/>
                <a:sym typeface="Calibri"/>
              </a:defRPr>
            </a:pPr>
            <a:r>
              <a:t>Trenerens rolle: </a:t>
            </a:r>
          </a:p>
          <a:p>
            <a:pPr marL="0" indent="0" defTabSz="886968">
              <a:lnSpc>
                <a:spcPct val="100000"/>
              </a:lnSpc>
              <a:spcBef>
                <a:spcPts val="0"/>
              </a:spcBef>
              <a:buSzTx/>
              <a:buNone/>
              <a:defRPr sz="3104">
                <a:solidFill>
                  <a:srgbClr val="385724"/>
                </a:solidFill>
                <a:latin typeface="+mj-lt"/>
                <a:ea typeface="+mj-ea"/>
                <a:cs typeface="+mj-cs"/>
                <a:sym typeface="Calibri"/>
              </a:defRPr>
            </a:pPr>
            <a:endParaRPr/>
          </a:p>
          <a:p>
            <a:pPr marL="0" indent="0" defTabSz="886968">
              <a:lnSpc>
                <a:spcPct val="100000"/>
              </a:lnSpc>
              <a:spcBef>
                <a:spcPts val="0"/>
              </a:spcBef>
              <a:buSzTx/>
              <a:buNone/>
              <a:defRPr sz="3104">
                <a:solidFill>
                  <a:srgbClr val="385724"/>
                </a:solidFill>
                <a:latin typeface="+mj-lt"/>
                <a:ea typeface="+mj-ea"/>
                <a:cs typeface="+mj-cs"/>
                <a:sym typeface="Calibri"/>
              </a:defRPr>
            </a:pPr>
            <a:r>
              <a:t>Mellommenneskelige ferdigheter</a:t>
            </a:r>
          </a:p>
          <a:p>
            <a:pPr marL="177393" indent="-177393" defTabSz="886968">
              <a:lnSpc>
                <a:spcPct val="100000"/>
              </a:lnSpc>
              <a:spcBef>
                <a:spcPts val="0"/>
              </a:spcBef>
              <a:defRPr sz="3104">
                <a:solidFill>
                  <a:srgbClr val="385724"/>
                </a:solidFill>
                <a:latin typeface="+mj-lt"/>
                <a:ea typeface="+mj-ea"/>
                <a:cs typeface="+mj-cs"/>
                <a:sym typeface="Calibri"/>
              </a:defRPr>
            </a:pPr>
            <a:r>
              <a:t>Teamledelse</a:t>
            </a:r>
          </a:p>
          <a:p>
            <a:pPr marL="177393" indent="-177393" defTabSz="886968">
              <a:lnSpc>
                <a:spcPct val="100000"/>
              </a:lnSpc>
              <a:spcBef>
                <a:spcPts val="0"/>
              </a:spcBef>
              <a:defRPr sz="3104">
                <a:solidFill>
                  <a:srgbClr val="385724"/>
                </a:solidFill>
                <a:latin typeface="+mj-lt"/>
                <a:ea typeface="+mj-ea"/>
                <a:cs typeface="+mj-cs"/>
                <a:sym typeface="Calibri"/>
              </a:defRPr>
            </a:pPr>
            <a:r>
              <a:t>Mekling</a:t>
            </a:r>
          </a:p>
          <a:p>
            <a:pPr marL="177393" indent="-177393" defTabSz="886968">
              <a:lnSpc>
                <a:spcPct val="100000"/>
              </a:lnSpc>
              <a:spcBef>
                <a:spcPts val="0"/>
              </a:spcBef>
              <a:defRPr sz="3104">
                <a:solidFill>
                  <a:srgbClr val="385724"/>
                </a:solidFill>
                <a:latin typeface="+mj-lt"/>
                <a:ea typeface="+mj-ea"/>
                <a:cs typeface="+mj-cs"/>
                <a:sym typeface="Calibri"/>
              </a:defRPr>
            </a:pPr>
            <a:r>
              <a:t>Bridge ferdigheter </a:t>
            </a:r>
          </a:p>
          <a:p>
            <a:pPr marL="177393" indent="-177393" defTabSz="886968">
              <a:lnSpc>
                <a:spcPct val="100000"/>
              </a:lnSpc>
              <a:spcBef>
                <a:spcPts val="0"/>
              </a:spcBef>
              <a:defRPr sz="3104">
                <a:solidFill>
                  <a:srgbClr val="385724"/>
                </a:solidFill>
                <a:latin typeface="+mj-lt"/>
                <a:ea typeface="+mj-ea"/>
                <a:cs typeface="+mj-cs"/>
                <a:sym typeface="Calibri"/>
              </a:defRPr>
            </a:pPr>
            <a:r>
              <a:t>Forberedelse</a:t>
            </a:r>
          </a:p>
          <a:p>
            <a:pPr marL="177393" indent="-177393" defTabSz="886968">
              <a:lnSpc>
                <a:spcPct val="100000"/>
              </a:lnSpc>
              <a:spcBef>
                <a:spcPts val="0"/>
              </a:spcBef>
              <a:defRPr sz="3104">
                <a:solidFill>
                  <a:srgbClr val="385724"/>
                </a:solidFill>
                <a:latin typeface="+mj-lt"/>
                <a:ea typeface="+mj-ea"/>
                <a:cs typeface="+mj-cs"/>
                <a:sym typeface="Calibri"/>
              </a:defRPr>
            </a:pPr>
            <a:r>
              <a:t>Taktikk</a:t>
            </a:r>
          </a:p>
          <a:p>
            <a:pPr marL="177393" indent="-177393" defTabSz="886968">
              <a:lnSpc>
                <a:spcPct val="100000"/>
              </a:lnSpc>
              <a:spcBef>
                <a:spcPts val="0"/>
              </a:spcBef>
              <a:defRPr sz="3104">
                <a:solidFill>
                  <a:srgbClr val="385724"/>
                </a:solidFill>
                <a:latin typeface="+mj-lt"/>
                <a:ea typeface="+mj-ea"/>
                <a:cs typeface="+mj-cs"/>
                <a:sym typeface="Calibri"/>
              </a:defRPr>
            </a:pPr>
            <a:r>
              <a:t>Utfordringer og fordeler</a:t>
            </a:r>
          </a:p>
        </p:txBody>
      </p:sp>
      <p:sp>
        <p:nvSpPr>
          <p:cNvPr id="408" name="TextBox 8"/>
          <p:cNvSpPr txBox="1"/>
          <p:nvPr/>
        </p:nvSpPr>
        <p:spPr>
          <a:xfrm>
            <a:off x="366514" y="5888075"/>
            <a:ext cx="9667703" cy="549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sz="2800" b="1">
                <a:solidFill>
                  <a:srgbClr val="8DBA37"/>
                </a:solidFill>
              </a:defRPr>
            </a:pPr>
            <a:r>
              <a:t>    </a:t>
            </a:r>
            <a:r>
              <a:rPr sz="3600"/>
              <a:t>Bridging Organisations</a:t>
            </a:r>
          </a:p>
        </p:txBody>
      </p:sp>
      <p:pic>
        <p:nvPicPr>
          <p:cNvPr id="409" name="Picture 6" descr="Picture 6"/>
          <p:cNvPicPr>
            <a:picLocks noChangeAspect="1"/>
          </p:cNvPicPr>
          <p:nvPr/>
        </p:nvPicPr>
        <p:blipFill>
          <a:blip r:embed="rId2"/>
          <a:stretch>
            <a:fillRect/>
          </a:stretch>
        </p:blipFill>
        <p:spPr>
          <a:xfrm>
            <a:off x="685581" y="622657"/>
            <a:ext cx="3286344" cy="4381792"/>
          </a:xfrm>
          <a:prstGeom prst="rect">
            <a:avLst/>
          </a:prstGeom>
          <a:ln w="12700">
            <a:miter lim="400000"/>
          </a:ln>
        </p:spPr>
      </p:pic>
      <p:pic>
        <p:nvPicPr>
          <p:cNvPr id="410" name="Picture 9" descr="Picture 9"/>
          <p:cNvPicPr>
            <a:picLocks noChangeAspect="1"/>
          </p:cNvPicPr>
          <p:nvPr/>
        </p:nvPicPr>
        <p:blipFill>
          <a:blip r:embed="rId3"/>
          <a:stretch>
            <a:fillRect/>
          </a:stretch>
        </p:blipFill>
        <p:spPr>
          <a:xfrm>
            <a:off x="8843963" y="646759"/>
            <a:ext cx="2914651" cy="4371977"/>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412" name="Title 1"/>
          <p:cNvSpPr txBox="1">
            <a:spLocks noGrp="1"/>
          </p:cNvSpPr>
          <p:nvPr>
            <p:ph type="title"/>
          </p:nvPr>
        </p:nvSpPr>
        <p:spPr>
          <a:prstGeom prst="rect">
            <a:avLst/>
          </a:prstGeom>
        </p:spPr>
        <p:txBody>
          <a:bodyPr/>
          <a:lstStyle/>
          <a:p>
            <a:endParaRPr/>
          </a:p>
        </p:txBody>
      </p:sp>
      <p:grpSp>
        <p:nvGrpSpPr>
          <p:cNvPr id="415" name="Content Placeholder 4"/>
          <p:cNvGrpSpPr/>
          <p:nvPr/>
        </p:nvGrpSpPr>
        <p:grpSpPr>
          <a:xfrm>
            <a:off x="-72428" y="12271"/>
            <a:ext cx="12336855" cy="6939482"/>
            <a:chOff x="0" y="0"/>
            <a:chExt cx="12336854" cy="6939481"/>
          </a:xfrm>
        </p:grpSpPr>
        <p:sp>
          <p:nvSpPr>
            <p:cNvPr id="413" name="Rectangle"/>
            <p:cNvSpPr/>
            <p:nvPr/>
          </p:nvSpPr>
          <p:spPr>
            <a:xfrm>
              <a:off x="0" y="0"/>
              <a:ext cx="12336855" cy="6939482"/>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414" name="image27.png" descr="image27.png"/>
            <p:cNvPicPr>
              <a:picLocks noChangeAspect="1"/>
            </p:cNvPicPr>
            <p:nvPr/>
          </p:nvPicPr>
          <p:blipFill>
            <a:blip r:embed="rId2"/>
            <a:stretch>
              <a:fillRect/>
            </a:stretch>
          </p:blipFill>
          <p:spPr>
            <a:xfrm>
              <a:off x="0" y="0"/>
              <a:ext cx="12336855" cy="6939482"/>
            </a:xfrm>
            <a:prstGeom prst="rect">
              <a:avLst/>
            </a:prstGeom>
            <a:ln w="12700" cap="flat">
              <a:noFill/>
              <a:miter lim="400000"/>
            </a:ln>
            <a:effectLst/>
          </p:spPr>
        </p:pic>
      </p:grpSp>
      <p:sp>
        <p:nvSpPr>
          <p:cNvPr id="416" name="TextBox 8"/>
          <p:cNvSpPr txBox="1"/>
          <p:nvPr/>
        </p:nvSpPr>
        <p:spPr>
          <a:xfrm>
            <a:off x="-530658" y="346895"/>
            <a:ext cx="7952421"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a:solidFill>
                  <a:srgbClr val="FFFFFF"/>
                </a:solidFill>
              </a:defRPr>
            </a:lvl1pPr>
          </a:lstStyle>
          <a:p>
            <a:r>
              <a:t>Bridge: A MindSport for All Update</a:t>
            </a:r>
          </a:p>
        </p:txBody>
      </p:sp>
      <p:sp>
        <p:nvSpPr>
          <p:cNvPr id="417" name="Straight Connector 20"/>
          <p:cNvSpPr/>
          <p:nvPr/>
        </p:nvSpPr>
        <p:spPr>
          <a:xfrm>
            <a:off x="-52833" y="1183769"/>
            <a:ext cx="12192001" cy="1"/>
          </a:xfrm>
          <a:prstGeom prst="line">
            <a:avLst/>
          </a:prstGeom>
          <a:ln w="22225">
            <a:solidFill>
              <a:srgbClr val="FFFFFF"/>
            </a:solidFill>
            <a:miter/>
          </a:ln>
        </p:spPr>
        <p:txBody>
          <a:bodyPr lIns="45719" rIns="45719"/>
          <a:lstStyle/>
          <a:p>
            <a:endParaRPr/>
          </a:p>
        </p:txBody>
      </p:sp>
      <p:pic>
        <p:nvPicPr>
          <p:cNvPr id="418" name="Picture 6" descr="Picture 6"/>
          <p:cNvPicPr>
            <a:picLocks noChangeAspect="1"/>
          </p:cNvPicPr>
          <p:nvPr/>
        </p:nvPicPr>
        <p:blipFill>
          <a:blip r:embed="rId3"/>
          <a:stretch>
            <a:fillRect/>
          </a:stretch>
        </p:blipFill>
        <p:spPr>
          <a:xfrm>
            <a:off x="10396598" y="90569"/>
            <a:ext cx="1795402" cy="979826"/>
          </a:xfrm>
          <a:prstGeom prst="rect">
            <a:avLst/>
          </a:prstGeom>
          <a:ln w="12700">
            <a:miter lim="400000"/>
          </a:ln>
        </p:spPr>
      </p:pic>
      <p:sp>
        <p:nvSpPr>
          <p:cNvPr id="419" name="TextBox 5"/>
          <p:cNvSpPr txBox="1"/>
          <p:nvPr/>
        </p:nvSpPr>
        <p:spPr>
          <a:xfrm>
            <a:off x="1603080" y="1506440"/>
            <a:ext cx="10252666"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sz="2800" b="1">
                <a:solidFill>
                  <a:srgbClr val="8DBA37"/>
                </a:solidFill>
              </a:defRPr>
            </a:lvl1pPr>
          </a:lstStyle>
          <a:p>
            <a:r>
              <a:t>Nyere publikasjoner</a:t>
            </a:r>
          </a:p>
        </p:txBody>
      </p:sp>
      <p:sp>
        <p:nvSpPr>
          <p:cNvPr id="420" name="TextBox 7"/>
          <p:cNvSpPr txBox="1"/>
          <p:nvPr/>
        </p:nvSpPr>
        <p:spPr>
          <a:xfrm>
            <a:off x="311091" y="5450864"/>
            <a:ext cx="6488495" cy="807242"/>
          </a:xfrm>
          <a:prstGeom prst="rect">
            <a:avLst/>
          </a:prstGeom>
          <a:ln w="25400">
            <a:solidFill>
              <a:schemeClr val="accent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07000"/>
              </a:lnSpc>
              <a:spcBef>
                <a:spcPts val="800"/>
              </a:spcBef>
              <a:defRPr sz="2400">
                <a:solidFill>
                  <a:srgbClr val="FFFFFF"/>
                </a:solidFill>
              </a:defRPr>
            </a:lvl1pPr>
          </a:lstStyle>
          <a:p>
            <a:r>
              <a:t>Playing with Emotions: Emotional Complexity in the Social World of Elite Tournament Bridge</a:t>
            </a:r>
          </a:p>
        </p:txBody>
      </p:sp>
      <p:pic>
        <p:nvPicPr>
          <p:cNvPr id="421" name="Graphic 9" descr="Graphic 9"/>
          <p:cNvPicPr>
            <a:picLocks noChangeAspect="1"/>
          </p:cNvPicPr>
          <p:nvPr/>
        </p:nvPicPr>
        <p:blipFill>
          <a:blip r:embed="rId4"/>
          <a:stretch>
            <a:fillRect/>
          </a:stretch>
        </p:blipFill>
        <p:spPr>
          <a:xfrm>
            <a:off x="6603948" y="1322493"/>
            <a:ext cx="6079579" cy="6079580"/>
          </a:xfrm>
          <a:prstGeom prst="rect">
            <a:avLst/>
          </a:prstGeom>
          <a:ln w="12700">
            <a:miter lim="400000"/>
          </a:ln>
        </p:spPr>
      </p:pic>
      <p:sp>
        <p:nvSpPr>
          <p:cNvPr id="422" name="TextBox 12"/>
          <p:cNvSpPr txBox="1"/>
          <p:nvPr/>
        </p:nvSpPr>
        <p:spPr>
          <a:xfrm>
            <a:off x="7513203" y="3429000"/>
            <a:ext cx="1757386" cy="1694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600" b="1">
                <a:solidFill>
                  <a:srgbClr val="385724"/>
                </a:solidFill>
              </a:defRPr>
            </a:lvl1pPr>
          </a:lstStyle>
          <a:p>
            <a:r>
              <a:t>Strategies of Mindsport Promotion </a:t>
            </a:r>
          </a:p>
        </p:txBody>
      </p:sp>
      <p:sp>
        <p:nvSpPr>
          <p:cNvPr id="423" name="TextBox 14"/>
          <p:cNvSpPr txBox="1"/>
          <p:nvPr/>
        </p:nvSpPr>
        <p:spPr>
          <a:xfrm rot="21071986">
            <a:off x="9596051" y="4168034"/>
            <a:ext cx="1591473" cy="644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a:lvl1pPr>
          </a:lstStyle>
          <a:p>
            <a:r>
              <a:t>Abby McCutcheon</a:t>
            </a:r>
          </a:p>
        </p:txBody>
      </p:sp>
      <p:sp>
        <p:nvSpPr>
          <p:cNvPr id="424" name="TextBox 16"/>
          <p:cNvSpPr txBox="1"/>
          <p:nvPr/>
        </p:nvSpPr>
        <p:spPr>
          <a:xfrm rot="21044451">
            <a:off x="9708246" y="3134868"/>
            <a:ext cx="1403809" cy="856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600" b="1"/>
            </a:lvl1pPr>
          </a:lstStyle>
          <a:p>
            <a:r>
              <a:t>Masters Thesis</a:t>
            </a:r>
          </a:p>
        </p:txBody>
      </p:sp>
      <p:sp>
        <p:nvSpPr>
          <p:cNvPr id="425" name="TextBox 18"/>
          <p:cNvSpPr txBox="1"/>
          <p:nvPr/>
        </p:nvSpPr>
        <p:spPr>
          <a:xfrm>
            <a:off x="311092" y="2519962"/>
            <a:ext cx="6418322" cy="1154470"/>
          </a:xfrm>
          <a:prstGeom prst="rect">
            <a:avLst/>
          </a:prstGeom>
          <a:ln w="25400">
            <a:solidFill>
              <a:schemeClr val="accent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FFFFFF"/>
                </a:solidFill>
              </a:defRPr>
            </a:pPr>
            <a:r>
              <a:t>The Physicality of Mindsports Through Elite Bridge Players’ Sensorial Experiences: </a:t>
            </a:r>
            <a:br/>
            <a:r>
              <a:t>Presence, Confidence, and Bodies</a:t>
            </a:r>
          </a:p>
        </p:txBody>
      </p:sp>
      <p:sp>
        <p:nvSpPr>
          <p:cNvPr id="426" name="TextBox 21"/>
          <p:cNvSpPr txBox="1"/>
          <p:nvPr/>
        </p:nvSpPr>
        <p:spPr>
          <a:xfrm>
            <a:off x="311092" y="4149645"/>
            <a:ext cx="6418322" cy="807243"/>
          </a:xfrm>
          <a:prstGeom prst="rect">
            <a:avLst/>
          </a:prstGeom>
          <a:ln w="25400">
            <a:solidFill>
              <a:schemeClr val="accent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07000"/>
              </a:lnSpc>
              <a:spcBef>
                <a:spcPts val="800"/>
              </a:spcBef>
              <a:defRPr sz="2400">
                <a:solidFill>
                  <a:srgbClr val="FFFFFF"/>
                </a:solidFill>
              </a:defRPr>
            </a:lvl1pPr>
          </a:lstStyle>
          <a:p>
            <a:r>
              <a:t>Bridging Time: Negotiating Serious Leisure in Intimate Couple Relationships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21"/>
                                        </p:tgtEl>
                                        <p:attrNameLst>
                                          <p:attrName>style.visibility</p:attrName>
                                        </p:attrNameLst>
                                      </p:cBhvr>
                                      <p:to>
                                        <p:strVal val="visible"/>
                                      </p:to>
                                    </p:set>
                                    <p:animEffect transition="in" filter="fade">
                                      <p:cBhvr>
                                        <p:cTn id="7" dur="500"/>
                                        <p:tgtEl>
                                          <p:spTgt spid="421"/>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422"/>
                                        </p:tgtEl>
                                        <p:attrNameLst>
                                          <p:attrName>style.visibility</p:attrName>
                                        </p:attrNameLst>
                                      </p:cBhvr>
                                      <p:to>
                                        <p:strVal val="visible"/>
                                      </p:to>
                                    </p:set>
                                    <p:animEffect transition="in" filter="fade">
                                      <p:cBhvr>
                                        <p:cTn id="11" dur="500"/>
                                        <p:tgtEl>
                                          <p:spTgt spid="422"/>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424"/>
                                        </p:tgtEl>
                                        <p:attrNameLst>
                                          <p:attrName>style.visibility</p:attrName>
                                        </p:attrNameLst>
                                      </p:cBhvr>
                                      <p:to>
                                        <p:strVal val="visible"/>
                                      </p:to>
                                    </p:set>
                                    <p:animEffect transition="in" filter="fade">
                                      <p:cBhvr>
                                        <p:cTn id="15" dur="500"/>
                                        <p:tgtEl>
                                          <p:spTgt spid="424"/>
                                        </p:tgtEl>
                                      </p:cBhvr>
                                    </p:animEffect>
                                  </p:childTnLst>
                                </p:cTn>
                              </p:par>
                            </p:childTnLst>
                          </p:cTn>
                        </p:par>
                        <p:par>
                          <p:cTn id="16" fill="hold">
                            <p:stCondLst>
                              <p:cond delay="1500"/>
                            </p:stCondLst>
                            <p:childTnLst>
                              <p:par>
                                <p:cTn id="17" presetID="10" presetClass="entr" fill="hold" grpId="0" nodeType="afterEffect">
                                  <p:stCondLst>
                                    <p:cond delay="0"/>
                                  </p:stCondLst>
                                  <p:iterate>
                                    <p:tmAbs val="0"/>
                                  </p:iterate>
                                  <p:childTnLst>
                                    <p:set>
                                      <p:cBhvr>
                                        <p:cTn id="18" fill="hold"/>
                                        <p:tgtEl>
                                          <p:spTgt spid="423"/>
                                        </p:tgtEl>
                                        <p:attrNameLst>
                                          <p:attrName>style.visibility</p:attrName>
                                        </p:attrNameLst>
                                      </p:cBhvr>
                                      <p:to>
                                        <p:strVal val="visible"/>
                                      </p:to>
                                    </p:set>
                                    <p:animEffect transition="in" filter="fade">
                                      <p:cBhvr>
                                        <p:cTn id="19"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 grpId="0" animBg="1" advAuto="0"/>
      <p:bldP spid="422" grpId="0" animBg="1" advAuto="0"/>
      <p:bldP spid="423" grpId="0" animBg="1" advAuto="0"/>
      <p:bldP spid="42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Title 1"/>
          <p:cNvSpPr txBox="1">
            <a:spLocks noGrp="1"/>
          </p:cNvSpPr>
          <p:nvPr>
            <p:ph type="title"/>
          </p:nvPr>
        </p:nvSpPr>
        <p:spPr>
          <a:xfrm>
            <a:off x="1800950" y="242318"/>
            <a:ext cx="11040002" cy="1035250"/>
          </a:xfrm>
          <a:prstGeom prst="rect">
            <a:avLst/>
          </a:prstGeom>
        </p:spPr>
        <p:txBody>
          <a:bodyPr/>
          <a:lstStyle>
            <a:lvl1pPr defTabSz="914400">
              <a:lnSpc>
                <a:spcPct val="100000"/>
              </a:lnSpc>
              <a:defRPr>
                <a:solidFill>
                  <a:srgbClr val="D2E6AC"/>
                </a:solidFill>
                <a:latin typeface="+mj-lt"/>
                <a:ea typeface="+mj-ea"/>
                <a:cs typeface="+mj-cs"/>
                <a:sym typeface="Calibri"/>
              </a:defRPr>
            </a:lvl1pPr>
          </a:lstStyle>
          <a:p>
            <a:r>
              <a:t>Bridge, ungdom og skoler</a:t>
            </a:r>
          </a:p>
        </p:txBody>
      </p:sp>
      <p:sp>
        <p:nvSpPr>
          <p:cNvPr id="429" name="TextBox 5"/>
          <p:cNvSpPr txBox="1"/>
          <p:nvPr/>
        </p:nvSpPr>
        <p:spPr>
          <a:xfrm>
            <a:off x="363722" y="1681768"/>
            <a:ext cx="9634237" cy="3533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a:solidFill>
                  <a:srgbClr val="FFFFFF"/>
                </a:solidFill>
              </a:defRPr>
            </a:pPr>
            <a:r>
              <a:t>Neste studie (4-årig prosjekt): </a:t>
            </a:r>
            <a:r>
              <a:rPr>
                <a:solidFill>
                  <a:srgbClr val="D2E6AC"/>
                </a:solidFill>
              </a:rPr>
              <a:t>Mindsport Education</a:t>
            </a:r>
            <a:endParaRPr>
              <a:solidFill>
                <a:srgbClr val="8DBA37"/>
              </a:solidFill>
            </a:endParaRPr>
          </a:p>
          <a:p>
            <a:pPr>
              <a:defRPr sz="2800">
                <a:solidFill>
                  <a:srgbClr val="92D050"/>
                </a:solidFill>
              </a:defRPr>
            </a:pPr>
            <a:endParaRPr>
              <a:solidFill>
                <a:srgbClr val="8DBA37"/>
              </a:solidFill>
            </a:endParaRPr>
          </a:p>
          <a:p>
            <a:pPr>
              <a:defRPr sz="2800">
                <a:solidFill>
                  <a:srgbClr val="D2E6AC"/>
                </a:solidFill>
              </a:defRPr>
            </a:pPr>
            <a:r>
              <a:t>Abonner på BAMSAs nyhetsbrev </a:t>
            </a:r>
            <a:r>
              <a:rPr>
                <a:solidFill>
                  <a:srgbClr val="FFFFFF"/>
                </a:solidFill>
              </a:rPr>
              <a:t>(se bridgemindsport.org)</a:t>
            </a:r>
            <a:endParaRPr>
              <a:solidFill>
                <a:srgbClr val="8DBA37"/>
              </a:solidFill>
            </a:endParaRPr>
          </a:p>
          <a:p>
            <a:pPr>
              <a:defRPr sz="2800">
                <a:solidFill>
                  <a:srgbClr val="FFFFFF"/>
                </a:solidFill>
              </a:defRPr>
            </a:pPr>
            <a:endParaRPr>
              <a:solidFill>
                <a:srgbClr val="8DBA37"/>
              </a:solidFill>
            </a:endParaRPr>
          </a:p>
          <a:p>
            <a:pPr>
              <a:defRPr sz="2800">
                <a:solidFill>
                  <a:srgbClr val="FFFFFF"/>
                </a:solidFill>
              </a:defRPr>
            </a:pPr>
            <a:r>
              <a:t>           @bridgemindsport   </a:t>
            </a:r>
            <a:endParaRPr>
              <a:solidFill>
                <a:srgbClr val="8DBA37"/>
              </a:solidFill>
            </a:endParaRPr>
          </a:p>
          <a:p>
            <a:pPr>
              <a:defRPr sz="2800" i="1">
                <a:solidFill>
                  <a:srgbClr val="FFFFFF"/>
                </a:solidFill>
              </a:defRPr>
            </a:pPr>
            <a:endParaRPr>
              <a:solidFill>
                <a:srgbClr val="8DBA37"/>
              </a:solidFill>
            </a:endParaRPr>
          </a:p>
          <a:p>
            <a:pPr>
              <a:defRPr sz="2800">
                <a:solidFill>
                  <a:srgbClr val="FFFFFF"/>
                </a:solidFill>
              </a:defRPr>
            </a:pPr>
            <a:endParaRPr>
              <a:solidFill>
                <a:srgbClr val="8DBA37"/>
              </a:solidFill>
            </a:endParaRPr>
          </a:p>
        </p:txBody>
      </p:sp>
      <p:pic>
        <p:nvPicPr>
          <p:cNvPr id="430" name="Picture 2" descr="Picture 2"/>
          <p:cNvPicPr>
            <a:picLocks noChangeAspect="1"/>
          </p:cNvPicPr>
          <p:nvPr/>
        </p:nvPicPr>
        <p:blipFill>
          <a:blip r:embed="rId2"/>
          <a:stretch>
            <a:fillRect/>
          </a:stretch>
        </p:blipFill>
        <p:spPr>
          <a:xfrm>
            <a:off x="9805783" y="242318"/>
            <a:ext cx="2068214" cy="4933914"/>
          </a:xfrm>
          <a:prstGeom prst="rect">
            <a:avLst/>
          </a:prstGeom>
          <a:ln w="12700">
            <a:miter lim="400000"/>
          </a:ln>
        </p:spPr>
      </p:pic>
      <p:sp>
        <p:nvSpPr>
          <p:cNvPr id="431" name="TextBox 8"/>
          <p:cNvSpPr txBox="1"/>
          <p:nvPr/>
        </p:nvSpPr>
        <p:spPr>
          <a:xfrm>
            <a:off x="739536" y="5718011"/>
            <a:ext cx="8227298" cy="972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b="1">
                <a:solidFill>
                  <a:srgbClr val="006938"/>
                </a:solidFill>
              </a:defRPr>
            </a:pPr>
            <a:r>
              <a:t>Feedback welcomed:  </a:t>
            </a:r>
            <a:endParaRPr>
              <a:solidFill>
                <a:srgbClr val="8DBA37"/>
              </a:solidFill>
            </a:endParaRPr>
          </a:p>
          <a:p>
            <a:pPr>
              <a:defRPr sz="3000" b="1">
                <a:solidFill>
                  <a:srgbClr val="006938"/>
                </a:solidFill>
              </a:defRPr>
            </a:pPr>
            <a:r>
              <a:t>s.v.punch@stir.ac.uk</a:t>
            </a:r>
          </a:p>
        </p:txBody>
      </p:sp>
      <p:pic>
        <p:nvPicPr>
          <p:cNvPr id="432" name="Picture 4" descr="Picture 4"/>
          <p:cNvPicPr>
            <a:picLocks noChangeAspect="1"/>
          </p:cNvPicPr>
          <p:nvPr/>
        </p:nvPicPr>
        <p:blipFill>
          <a:blip r:embed="rId3"/>
          <a:stretch>
            <a:fillRect/>
          </a:stretch>
        </p:blipFill>
        <p:spPr>
          <a:xfrm>
            <a:off x="80108" y="3308229"/>
            <a:ext cx="1392573" cy="783322"/>
          </a:xfrm>
          <a:prstGeom prst="rect">
            <a:avLst/>
          </a:prstGeom>
          <a:ln w="12700">
            <a:miter lim="400000"/>
          </a:ln>
        </p:spPr>
      </p:pic>
      <p:pic>
        <p:nvPicPr>
          <p:cNvPr id="433" name="Picture 6" descr="Picture 6"/>
          <p:cNvPicPr>
            <a:picLocks noChangeAspect="1"/>
          </p:cNvPicPr>
          <p:nvPr/>
        </p:nvPicPr>
        <p:blipFill>
          <a:blip r:embed="rId4"/>
          <a:stretch>
            <a:fillRect/>
          </a:stretch>
        </p:blipFill>
        <p:spPr>
          <a:xfrm>
            <a:off x="1856622" y="4434246"/>
            <a:ext cx="768926" cy="823848"/>
          </a:xfrm>
          <a:prstGeom prst="rect">
            <a:avLst/>
          </a:prstGeom>
          <a:ln w="12700">
            <a:miter lim="400000"/>
          </a:ln>
        </p:spPr>
      </p:pic>
      <p:pic>
        <p:nvPicPr>
          <p:cNvPr id="434" name="Picture 9" descr="Picture 9"/>
          <p:cNvPicPr>
            <a:picLocks noChangeAspect="1"/>
          </p:cNvPicPr>
          <p:nvPr/>
        </p:nvPicPr>
        <p:blipFill>
          <a:blip r:embed="rId5"/>
          <a:stretch>
            <a:fillRect/>
          </a:stretch>
        </p:blipFill>
        <p:spPr>
          <a:xfrm>
            <a:off x="2996782" y="4406986"/>
            <a:ext cx="849703" cy="849703"/>
          </a:xfrm>
          <a:prstGeom prst="rect">
            <a:avLst/>
          </a:prstGeom>
          <a:ln w="12700">
            <a:miter lim="400000"/>
          </a:ln>
        </p:spPr>
      </p:pic>
      <p:pic>
        <p:nvPicPr>
          <p:cNvPr id="435" name="Picture 12" descr="Picture 12"/>
          <p:cNvPicPr>
            <a:picLocks noChangeAspect="1"/>
          </p:cNvPicPr>
          <p:nvPr/>
        </p:nvPicPr>
        <p:blipFill>
          <a:blip r:embed="rId6"/>
          <a:stretch>
            <a:fillRect/>
          </a:stretch>
        </p:blipFill>
        <p:spPr>
          <a:xfrm>
            <a:off x="346619" y="4455200"/>
            <a:ext cx="1113241" cy="781941"/>
          </a:xfrm>
          <a:prstGeom prst="rect">
            <a:avLst/>
          </a:prstGeom>
          <a:ln w="12700">
            <a:miter lim="400000"/>
          </a:ln>
        </p:spPr>
      </p:pic>
      <p:pic>
        <p:nvPicPr>
          <p:cNvPr id="436" name="Picture 3" descr="Picture 3"/>
          <p:cNvPicPr>
            <a:picLocks noChangeAspect="1"/>
          </p:cNvPicPr>
          <p:nvPr/>
        </p:nvPicPr>
        <p:blipFill>
          <a:blip r:embed="rId7"/>
          <a:stretch>
            <a:fillRect/>
          </a:stretch>
        </p:blipFill>
        <p:spPr>
          <a:xfrm rot="5400000">
            <a:off x="5754537" y="3943129"/>
            <a:ext cx="4113027" cy="3084771"/>
          </a:xfrm>
          <a:prstGeom prst="rect">
            <a:avLst/>
          </a:prstGeom>
          <a:ln w="12700">
            <a:miter lim="400000"/>
          </a:ln>
        </p:spPr>
      </p:pic>
      <p:pic>
        <p:nvPicPr>
          <p:cNvPr id="437" name="Picture 7" descr="Picture 7"/>
          <p:cNvPicPr>
            <a:picLocks noChangeAspect="1"/>
          </p:cNvPicPr>
          <p:nvPr/>
        </p:nvPicPr>
        <p:blipFill>
          <a:blip r:embed="rId8"/>
          <a:stretch>
            <a:fillRect/>
          </a:stretch>
        </p:blipFill>
        <p:spPr>
          <a:xfrm>
            <a:off x="4198025" y="4414837"/>
            <a:ext cx="849703" cy="849703"/>
          </a:xfrm>
          <a:prstGeom prst="rect">
            <a:avLst/>
          </a:prstGeom>
          <a:ln>
            <a:solidFill>
              <a:srgbClr val="006938"/>
            </a:solidFill>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29">
                                            <p:txEl>
                                              <p:pRg st="2" end="2"/>
                                            </p:txEl>
                                          </p:spTgt>
                                        </p:tgtEl>
                                        <p:attrNameLst>
                                          <p:attrName>style.visibility</p:attrName>
                                        </p:attrNameLst>
                                      </p:cBhvr>
                                      <p:to>
                                        <p:strVal val="visible"/>
                                      </p:to>
                                    </p:set>
                                    <p:animEffect transition="in" filter="fade">
                                      <p:cBhvr>
                                        <p:cTn id="7" dur="500"/>
                                        <p:tgtEl>
                                          <p:spTgt spid="42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32"/>
                                        </p:tgtEl>
                                        <p:attrNameLst>
                                          <p:attrName>style.visibility</p:attrName>
                                        </p:attrNameLst>
                                      </p:cBhvr>
                                      <p:to>
                                        <p:strVal val="visible"/>
                                      </p:to>
                                    </p:set>
                                    <p:animEffect transition="in" filter="fade">
                                      <p:cBhvr>
                                        <p:cTn id="12" dur="500"/>
                                        <p:tgtEl>
                                          <p:spTgt spid="432"/>
                                        </p:tgtEl>
                                      </p:cBhvr>
                                    </p:animEffect>
                                  </p:childTnLst>
                                </p:cTn>
                              </p:par>
                            </p:childTnLst>
                          </p:cTn>
                        </p:par>
                        <p:par>
                          <p:cTn id="13" fill="hold">
                            <p:stCondLst>
                              <p:cond delay="500"/>
                            </p:stCondLst>
                            <p:childTnLst>
                              <p:par>
                                <p:cTn id="14" presetID="10" presetClass="entr" fill="hold" grpId="0" nodeType="afterEffect">
                                  <p:stCondLst>
                                    <p:cond delay="0"/>
                                  </p:stCondLst>
                                  <p:iterate>
                                    <p:tmAbs val="0"/>
                                  </p:iterate>
                                  <p:childTnLst>
                                    <p:set>
                                      <p:cBhvr>
                                        <p:cTn id="15" fill="hold"/>
                                        <p:tgtEl>
                                          <p:spTgt spid="429">
                                            <p:txEl>
                                              <p:pRg st="3" end="3"/>
                                            </p:txEl>
                                          </p:spTgt>
                                        </p:tgtEl>
                                        <p:attrNameLst>
                                          <p:attrName>style.visibility</p:attrName>
                                        </p:attrNameLst>
                                      </p:cBhvr>
                                      <p:to>
                                        <p:strVal val="visible"/>
                                      </p:to>
                                    </p:set>
                                    <p:animEffect transition="in" filter="fade">
                                      <p:cBhvr>
                                        <p:cTn id="16" dur="500"/>
                                        <p:tgtEl>
                                          <p:spTgt spid="429">
                                            <p:txEl>
                                              <p:pRg st="3" end="3"/>
                                            </p:txEl>
                                          </p:spTgt>
                                        </p:tgtEl>
                                      </p:cBhvr>
                                    </p:animEffect>
                                  </p:childTnLst>
                                </p:cTn>
                              </p:par>
                            </p:childTnLst>
                          </p:cTn>
                        </p:par>
                        <p:par>
                          <p:cTn id="17" fill="hold">
                            <p:stCondLst>
                              <p:cond delay="1000"/>
                            </p:stCondLst>
                            <p:childTnLst>
                              <p:par>
                                <p:cTn id="18" presetID="10" presetClass="entr" fill="hold" grpId="0" nodeType="afterEffect">
                                  <p:stCondLst>
                                    <p:cond delay="0"/>
                                  </p:stCondLst>
                                  <p:iterate>
                                    <p:tmAbs val="0"/>
                                  </p:iterate>
                                  <p:childTnLst>
                                    <p:set>
                                      <p:cBhvr>
                                        <p:cTn id="19" fill="hold"/>
                                        <p:tgtEl>
                                          <p:spTgt spid="429">
                                            <p:txEl>
                                              <p:pRg st="4" end="4"/>
                                            </p:txEl>
                                          </p:spTgt>
                                        </p:tgtEl>
                                        <p:attrNameLst>
                                          <p:attrName>style.visibility</p:attrName>
                                        </p:attrNameLst>
                                      </p:cBhvr>
                                      <p:to>
                                        <p:strVal val="visible"/>
                                      </p:to>
                                    </p:set>
                                    <p:animEffect transition="in" filter="fade">
                                      <p:cBhvr>
                                        <p:cTn id="20" dur="500"/>
                                        <p:tgtEl>
                                          <p:spTgt spid="429">
                                            <p:txEl>
                                              <p:pRg st="4" end="4"/>
                                            </p:txEl>
                                          </p:spTgt>
                                        </p:tgtEl>
                                      </p:cBhvr>
                                    </p:animEffect>
                                  </p:childTnLst>
                                </p:cTn>
                              </p:par>
                            </p:childTnLst>
                          </p:cTn>
                        </p:par>
                        <p:par>
                          <p:cTn id="21" fill="hold">
                            <p:stCondLst>
                              <p:cond delay="1500"/>
                            </p:stCondLst>
                            <p:childTnLst>
                              <p:par>
                                <p:cTn id="22" presetID="10" presetClass="entr" fill="hold" grpId="0" nodeType="afterEffect">
                                  <p:stCondLst>
                                    <p:cond delay="0"/>
                                  </p:stCondLst>
                                  <p:iterate>
                                    <p:tmAbs val="0"/>
                                  </p:iterate>
                                  <p:childTnLst>
                                    <p:set>
                                      <p:cBhvr>
                                        <p:cTn id="23" fill="hold"/>
                                        <p:tgtEl>
                                          <p:spTgt spid="435"/>
                                        </p:tgtEl>
                                        <p:attrNameLst>
                                          <p:attrName>style.visibility</p:attrName>
                                        </p:attrNameLst>
                                      </p:cBhvr>
                                      <p:to>
                                        <p:strVal val="visible"/>
                                      </p:to>
                                    </p:set>
                                    <p:animEffect transition="in" filter="fade">
                                      <p:cBhvr>
                                        <p:cTn id="24" dur="500"/>
                                        <p:tgtEl>
                                          <p:spTgt spid="435"/>
                                        </p:tgtEl>
                                      </p:cBhvr>
                                    </p:animEffect>
                                  </p:childTnLst>
                                </p:cTn>
                              </p:par>
                            </p:childTnLst>
                          </p:cTn>
                        </p:par>
                        <p:par>
                          <p:cTn id="25" fill="hold">
                            <p:stCondLst>
                              <p:cond delay="2000"/>
                            </p:stCondLst>
                            <p:childTnLst>
                              <p:par>
                                <p:cTn id="26" presetID="10" presetClass="entr" fill="hold" grpId="0" nodeType="afterEffect">
                                  <p:stCondLst>
                                    <p:cond delay="0"/>
                                  </p:stCondLst>
                                  <p:iterate>
                                    <p:tmAbs val="0"/>
                                  </p:iterate>
                                  <p:childTnLst>
                                    <p:set>
                                      <p:cBhvr>
                                        <p:cTn id="27" fill="hold"/>
                                        <p:tgtEl>
                                          <p:spTgt spid="433"/>
                                        </p:tgtEl>
                                        <p:attrNameLst>
                                          <p:attrName>style.visibility</p:attrName>
                                        </p:attrNameLst>
                                      </p:cBhvr>
                                      <p:to>
                                        <p:strVal val="visible"/>
                                      </p:to>
                                    </p:set>
                                    <p:animEffect transition="in" filter="fade">
                                      <p:cBhvr>
                                        <p:cTn id="28" dur="500"/>
                                        <p:tgtEl>
                                          <p:spTgt spid="433"/>
                                        </p:tgtEl>
                                      </p:cBhvr>
                                    </p:animEffect>
                                  </p:childTnLst>
                                </p:cTn>
                              </p:par>
                            </p:childTnLst>
                          </p:cTn>
                        </p:par>
                        <p:par>
                          <p:cTn id="29" fill="hold">
                            <p:stCondLst>
                              <p:cond delay="2500"/>
                            </p:stCondLst>
                            <p:childTnLst>
                              <p:par>
                                <p:cTn id="30" presetID="10" presetClass="entr" fill="hold" grpId="0" nodeType="afterEffect">
                                  <p:stCondLst>
                                    <p:cond delay="0"/>
                                  </p:stCondLst>
                                  <p:iterate>
                                    <p:tmAbs val="0"/>
                                  </p:iterate>
                                  <p:childTnLst>
                                    <p:set>
                                      <p:cBhvr>
                                        <p:cTn id="31" fill="hold"/>
                                        <p:tgtEl>
                                          <p:spTgt spid="434"/>
                                        </p:tgtEl>
                                        <p:attrNameLst>
                                          <p:attrName>style.visibility</p:attrName>
                                        </p:attrNameLst>
                                      </p:cBhvr>
                                      <p:to>
                                        <p:strVal val="visible"/>
                                      </p:to>
                                    </p:set>
                                    <p:animEffect transition="in" filter="fade">
                                      <p:cBhvr>
                                        <p:cTn id="32" dur="500"/>
                                        <p:tgtEl>
                                          <p:spTgt spid="434"/>
                                        </p:tgtEl>
                                      </p:cBhvr>
                                    </p:animEffect>
                                  </p:childTnLst>
                                </p:cTn>
                              </p:par>
                            </p:childTnLst>
                          </p:cTn>
                        </p:par>
                        <p:par>
                          <p:cTn id="33" fill="hold">
                            <p:stCondLst>
                              <p:cond delay="3000"/>
                            </p:stCondLst>
                            <p:childTnLst>
                              <p:par>
                                <p:cTn id="34" presetID="10" presetClass="entr" fill="hold" grpId="0" nodeType="afterEffect">
                                  <p:stCondLst>
                                    <p:cond delay="0"/>
                                  </p:stCondLst>
                                  <p:iterate>
                                    <p:tmAbs val="0"/>
                                  </p:iterate>
                                  <p:childTnLst>
                                    <p:set>
                                      <p:cBhvr>
                                        <p:cTn id="35" fill="hold"/>
                                        <p:tgtEl>
                                          <p:spTgt spid="437"/>
                                        </p:tgtEl>
                                        <p:attrNameLst>
                                          <p:attrName>style.visibility</p:attrName>
                                        </p:attrNameLst>
                                      </p:cBhvr>
                                      <p:to>
                                        <p:strVal val="visible"/>
                                      </p:to>
                                    </p:set>
                                    <p:animEffect transition="in" filter="fade">
                                      <p:cBhvr>
                                        <p:cTn id="36" dur="500"/>
                                        <p:tgtEl>
                                          <p:spTgt spid="4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fill="hold" grpId="0" nodeType="clickEffect">
                                  <p:stCondLst>
                                    <p:cond delay="0"/>
                                  </p:stCondLst>
                                  <p:iterate>
                                    <p:tmAbs val="0"/>
                                  </p:iterate>
                                  <p:childTnLst>
                                    <p:set>
                                      <p:cBhvr>
                                        <p:cTn id="40" fill="hold"/>
                                        <p:tgtEl>
                                          <p:spTgt spid="429">
                                            <p:txEl>
                                              <p:pRg st="5" end="5"/>
                                            </p:txEl>
                                          </p:spTgt>
                                        </p:tgtEl>
                                        <p:attrNameLst>
                                          <p:attrName>style.visibility</p:attrName>
                                        </p:attrNameLst>
                                      </p:cBhvr>
                                      <p:to>
                                        <p:strVal val="visible"/>
                                      </p:to>
                                    </p:set>
                                    <p:animEffect transition="in" filter="fade">
                                      <p:cBhvr>
                                        <p:cTn id="41" dur="500"/>
                                        <p:tgtEl>
                                          <p:spTgt spid="429">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fill="hold" grpId="0" nodeType="clickEffect">
                                  <p:stCondLst>
                                    <p:cond delay="0"/>
                                  </p:stCondLst>
                                  <p:iterate>
                                    <p:tmAbs val="0"/>
                                  </p:iterate>
                                  <p:childTnLst>
                                    <p:set>
                                      <p:cBhvr>
                                        <p:cTn id="45" fill="hold"/>
                                        <p:tgtEl>
                                          <p:spTgt spid="429">
                                            <p:txEl>
                                              <p:pRg st="6" end="6"/>
                                            </p:txEl>
                                          </p:spTgt>
                                        </p:tgtEl>
                                        <p:attrNameLst>
                                          <p:attrName>style.visibility</p:attrName>
                                        </p:attrNameLst>
                                      </p:cBhvr>
                                      <p:to>
                                        <p:strVal val="visible"/>
                                      </p:to>
                                    </p:set>
                                    <p:animEffect transition="in" filter="fade">
                                      <p:cBhvr>
                                        <p:cTn id="46" dur="500"/>
                                        <p:tgtEl>
                                          <p:spTgt spid="429">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fill="hold" grpId="0" nodeType="clickEffect">
                                  <p:stCondLst>
                                    <p:cond delay="0"/>
                                  </p:stCondLst>
                                  <p:iterate>
                                    <p:tmAbs val="0"/>
                                  </p:iterate>
                                  <p:childTnLst>
                                    <p:set>
                                      <p:cBhvr>
                                        <p:cTn id="50" fill="hold"/>
                                        <p:tgtEl>
                                          <p:spTgt spid="429">
                                            <p:txEl>
                                              <p:charRg st="141" end="141"/>
                                            </p:txEl>
                                          </p:spTgt>
                                        </p:tgtEl>
                                        <p:attrNameLst>
                                          <p:attrName>style.visibility</p:attrName>
                                        </p:attrNameLst>
                                      </p:cBhvr>
                                      <p:to>
                                        <p:strVal val="visible"/>
                                      </p:to>
                                    </p:set>
                                    <p:animEffect transition="in" filter="fade">
                                      <p:cBhvr>
                                        <p:cTn id="51" dur="500"/>
                                        <p:tgtEl>
                                          <p:spTgt spid="429">
                                            <p:txEl>
                                              <p:charRg st="141" end="14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build="p" bldLvl="5" animBg="1" advAuto="0"/>
      <p:bldP spid="432" grpId="0" animBg="1" advAuto="0"/>
      <p:bldP spid="433" grpId="0" animBg="1" advAuto="0"/>
      <p:bldP spid="434" grpId="0" animBg="1" advAuto="0"/>
      <p:bldP spid="435" grpId="0" animBg="1" advAuto="0"/>
      <p:bldP spid="43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extBox 7"/>
          <p:cNvSpPr txBox="1"/>
          <p:nvPr/>
        </p:nvSpPr>
        <p:spPr>
          <a:xfrm>
            <a:off x="4035809" y="6082010"/>
            <a:ext cx="4025464"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006938"/>
                </a:solidFill>
              </a:defRPr>
            </a:lvl1pPr>
          </a:lstStyle>
          <a:p>
            <a:r>
              <a:t>www.bridgemindsport.org</a:t>
            </a:r>
          </a:p>
        </p:txBody>
      </p:sp>
      <p:pic>
        <p:nvPicPr>
          <p:cNvPr id="251" name="Picture 5" descr="Picture 5"/>
          <p:cNvPicPr>
            <a:picLocks noChangeAspect="1"/>
          </p:cNvPicPr>
          <p:nvPr/>
        </p:nvPicPr>
        <p:blipFill>
          <a:blip r:embed="rId2"/>
          <a:stretch>
            <a:fillRect/>
          </a:stretch>
        </p:blipFill>
        <p:spPr>
          <a:xfrm>
            <a:off x="0" y="5306021"/>
            <a:ext cx="2758462" cy="1551980"/>
          </a:xfrm>
          <a:prstGeom prst="rect">
            <a:avLst/>
          </a:prstGeom>
          <a:ln w="12700">
            <a:miter lim="400000"/>
          </a:ln>
        </p:spPr>
      </p:pic>
      <p:pic>
        <p:nvPicPr>
          <p:cNvPr id="252" name="Content Placeholder 3" descr="Content Placeholder 3"/>
          <p:cNvPicPr>
            <a:picLocks noChangeAspect="1"/>
          </p:cNvPicPr>
          <p:nvPr/>
        </p:nvPicPr>
        <p:blipFill>
          <a:blip r:embed="rId3"/>
          <a:stretch>
            <a:fillRect/>
          </a:stretch>
        </p:blipFill>
        <p:spPr>
          <a:xfrm>
            <a:off x="16299" y="15988"/>
            <a:ext cx="5405738" cy="4049087"/>
          </a:xfrm>
          <a:prstGeom prst="rect">
            <a:avLst/>
          </a:prstGeom>
          <a:ln w="34925">
            <a:solidFill>
              <a:srgbClr val="006938"/>
            </a:solidFill>
          </a:ln>
        </p:spPr>
      </p:pic>
      <p:sp>
        <p:nvSpPr>
          <p:cNvPr id="253" name="Arrow: Right 3"/>
          <p:cNvSpPr/>
          <p:nvPr/>
        </p:nvSpPr>
        <p:spPr>
          <a:xfrm>
            <a:off x="5691201" y="2024540"/>
            <a:ext cx="1147222" cy="663360"/>
          </a:xfrm>
          <a:prstGeom prst="rightArrow">
            <a:avLst>
              <a:gd name="adj1" fmla="val 50000"/>
              <a:gd name="adj2" fmla="val 50000"/>
            </a:avLst>
          </a:prstGeom>
          <a:solidFill>
            <a:srgbClr val="8DBA37"/>
          </a:solidFill>
          <a:ln w="12700">
            <a:miter lim="400000"/>
          </a:ln>
        </p:spPr>
        <p:txBody>
          <a:bodyPr lIns="45719" rIns="45719" anchor="ctr"/>
          <a:lstStyle/>
          <a:p>
            <a:pPr algn="ctr">
              <a:defRPr>
                <a:solidFill>
                  <a:srgbClr val="FFFFFF"/>
                </a:solidFill>
              </a:defRPr>
            </a:pPr>
            <a:endParaRPr/>
          </a:p>
        </p:txBody>
      </p:sp>
      <p:pic>
        <p:nvPicPr>
          <p:cNvPr id="254" name="Picture 6" descr="Picture 6"/>
          <p:cNvPicPr>
            <a:picLocks noChangeAspect="1"/>
          </p:cNvPicPr>
          <p:nvPr/>
        </p:nvPicPr>
        <p:blipFill>
          <a:blip r:embed="rId4"/>
          <a:stretch>
            <a:fillRect/>
          </a:stretch>
        </p:blipFill>
        <p:spPr>
          <a:xfrm>
            <a:off x="7072410" y="-563223"/>
            <a:ext cx="5118341" cy="3822475"/>
          </a:xfrm>
          <a:prstGeom prst="rect">
            <a:avLst/>
          </a:prstGeom>
          <a:ln w="12700">
            <a:miter lim="400000"/>
          </a:ln>
        </p:spPr>
      </p:pic>
      <p:pic>
        <p:nvPicPr>
          <p:cNvPr id="255" name="Picture 8" descr="Picture 8"/>
          <p:cNvPicPr>
            <a:picLocks noChangeAspect="1"/>
          </p:cNvPicPr>
          <p:nvPr/>
        </p:nvPicPr>
        <p:blipFill rotWithShape="1">
          <a:blip r:embed="rId5"/>
          <a:srcRect l="1" t="20625" r="5324" b="24567"/>
          <a:stretch/>
        </p:blipFill>
        <p:spPr>
          <a:xfrm>
            <a:off x="5583732" y="3066359"/>
            <a:ext cx="6624000" cy="255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55"/>
                                        </p:tgtEl>
                                        <p:attrNameLst>
                                          <p:attrName>style.visibility</p:attrName>
                                        </p:attrNameLst>
                                      </p:cBhvr>
                                      <p:to>
                                        <p:strVal val="visible"/>
                                      </p:to>
                                    </p:set>
                                    <p:animEffect transition="in" filter="fade">
                                      <p:cBhvr>
                                        <p:cTn id="7" dur="500"/>
                                        <p:tgtEl>
                                          <p:spTgt spid="255"/>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253"/>
                                        </p:tgtEl>
                                        <p:attrNameLst>
                                          <p:attrName>style.visibility</p:attrName>
                                        </p:attrNameLst>
                                      </p:cBhvr>
                                      <p:to>
                                        <p:strVal val="visible"/>
                                      </p:to>
                                    </p:set>
                                    <p:animEffect transition="in" filter="fade">
                                      <p:cBhvr>
                                        <p:cTn id="11" dur="500"/>
                                        <p:tgtEl>
                                          <p:spTgt spid="253"/>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254"/>
                                        </p:tgtEl>
                                        <p:attrNameLst>
                                          <p:attrName>style.visibility</p:attrName>
                                        </p:attrNameLst>
                                      </p:cBhvr>
                                      <p:to>
                                        <p:strVal val="visible"/>
                                      </p:to>
                                    </p:set>
                                    <p:animEffect transition="in" filter="fade">
                                      <p:cBhvr>
                                        <p:cTn id="15"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advAuto="0"/>
      <p:bldP spid="254" grpId="0" animBg="1" advAuto="0"/>
      <p:bldP spid="255"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439" name="Title 1"/>
          <p:cNvSpPr txBox="1">
            <a:spLocks noGrp="1"/>
          </p:cNvSpPr>
          <p:nvPr>
            <p:ph type="title"/>
          </p:nvPr>
        </p:nvSpPr>
        <p:spPr>
          <a:prstGeom prst="rect">
            <a:avLst/>
          </a:prstGeom>
        </p:spPr>
        <p:txBody>
          <a:bodyPr/>
          <a:lstStyle/>
          <a:p>
            <a:endParaRPr/>
          </a:p>
        </p:txBody>
      </p:sp>
      <p:grpSp>
        <p:nvGrpSpPr>
          <p:cNvPr id="442" name="Content Placeholder 4"/>
          <p:cNvGrpSpPr/>
          <p:nvPr/>
        </p:nvGrpSpPr>
        <p:grpSpPr>
          <a:xfrm>
            <a:off x="0" y="0"/>
            <a:ext cx="12336855" cy="6939482"/>
            <a:chOff x="0" y="0"/>
            <a:chExt cx="12336854" cy="6939481"/>
          </a:xfrm>
        </p:grpSpPr>
        <p:sp>
          <p:nvSpPr>
            <p:cNvPr id="440" name="Rectangle"/>
            <p:cNvSpPr/>
            <p:nvPr/>
          </p:nvSpPr>
          <p:spPr>
            <a:xfrm>
              <a:off x="0" y="0"/>
              <a:ext cx="12336855" cy="6939482"/>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441" name="image27.png" descr="image27.png"/>
            <p:cNvPicPr>
              <a:picLocks noChangeAspect="1"/>
            </p:cNvPicPr>
            <p:nvPr/>
          </p:nvPicPr>
          <p:blipFill>
            <a:blip r:embed="rId2"/>
            <a:stretch>
              <a:fillRect/>
            </a:stretch>
          </p:blipFill>
          <p:spPr>
            <a:xfrm>
              <a:off x="0" y="0"/>
              <a:ext cx="12336855" cy="6939482"/>
            </a:xfrm>
            <a:prstGeom prst="rect">
              <a:avLst/>
            </a:prstGeom>
            <a:ln w="12700" cap="flat">
              <a:noFill/>
              <a:miter lim="400000"/>
            </a:ln>
            <a:effectLst/>
          </p:spPr>
        </p:pic>
      </p:grpSp>
      <p:sp>
        <p:nvSpPr>
          <p:cNvPr id="443" name="TextBox 8"/>
          <p:cNvSpPr txBox="1"/>
          <p:nvPr/>
        </p:nvSpPr>
        <p:spPr>
          <a:xfrm>
            <a:off x="574549" y="283612"/>
            <a:ext cx="9262290" cy="601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solidFill>
                  <a:srgbClr val="FFFFFF"/>
                </a:solidFill>
              </a:defRPr>
            </a:lvl1pPr>
          </a:lstStyle>
          <a:p>
            <a:r>
              <a:t>BAMSA Reports</a:t>
            </a:r>
          </a:p>
        </p:txBody>
      </p:sp>
      <p:sp>
        <p:nvSpPr>
          <p:cNvPr id="444" name="Straight Connector 20"/>
          <p:cNvSpPr/>
          <p:nvPr/>
        </p:nvSpPr>
        <p:spPr>
          <a:xfrm>
            <a:off x="-52833" y="1183769"/>
            <a:ext cx="12192001" cy="1"/>
          </a:xfrm>
          <a:prstGeom prst="line">
            <a:avLst/>
          </a:prstGeom>
          <a:ln w="22225">
            <a:solidFill>
              <a:srgbClr val="FFFFFF"/>
            </a:solidFill>
            <a:miter/>
          </a:ln>
        </p:spPr>
        <p:txBody>
          <a:bodyPr lIns="45719" rIns="45719"/>
          <a:lstStyle/>
          <a:p>
            <a:endParaRPr/>
          </a:p>
        </p:txBody>
      </p:sp>
      <p:pic>
        <p:nvPicPr>
          <p:cNvPr id="445" name="Picture 6" descr="Picture 6"/>
          <p:cNvPicPr>
            <a:picLocks noChangeAspect="1"/>
          </p:cNvPicPr>
          <p:nvPr/>
        </p:nvPicPr>
        <p:blipFill>
          <a:blip r:embed="rId3"/>
          <a:stretch>
            <a:fillRect/>
          </a:stretch>
        </p:blipFill>
        <p:spPr>
          <a:xfrm>
            <a:off x="10456098" y="147642"/>
            <a:ext cx="1795403" cy="979826"/>
          </a:xfrm>
          <a:prstGeom prst="rect">
            <a:avLst/>
          </a:prstGeom>
          <a:ln w="12700">
            <a:miter lim="400000"/>
          </a:ln>
        </p:spPr>
      </p:pic>
      <p:sp>
        <p:nvSpPr>
          <p:cNvPr id="446" name="TextBox 5"/>
          <p:cNvSpPr txBox="1"/>
          <p:nvPr/>
        </p:nvSpPr>
        <p:spPr>
          <a:xfrm>
            <a:off x="1582466" y="1422450"/>
            <a:ext cx="10305500" cy="5153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600">
                <a:solidFill>
                  <a:srgbClr val="C5E0B4"/>
                </a:solidFill>
              </a:defRPr>
            </a:pPr>
            <a:r>
              <a:rPr u="sng" dirty="0">
                <a:solidFill>
                  <a:schemeClr val="bg1"/>
                </a:solidFill>
                <a:uFill>
                  <a:solidFill>
                    <a:srgbClr val="0563C1"/>
                  </a:solidFill>
                </a:uFill>
                <a:hlinkClick r:id="rId4">
                  <a:extLst>
                    <a:ext uri="{A12FA001-AC4F-418D-AE19-62706E023703}">
                      <ahyp:hlinkClr xmlns:ahyp="http://schemas.microsoft.com/office/drawing/2018/hyperlinkcolor" val="tx"/>
                    </a:ext>
                  </a:extLst>
                </a:hlinkClick>
              </a:rPr>
              <a:t>Bridging Insights:</a:t>
            </a:r>
            <a:r>
              <a:rPr dirty="0">
                <a:solidFill>
                  <a:schemeClr val="bg1"/>
                </a:solidFill>
              </a:rPr>
              <a:t> </a:t>
            </a:r>
            <a:r>
              <a:rPr dirty="0"/>
              <a:t>Informing a Marketing Strategy for Bridge </a:t>
            </a:r>
          </a:p>
          <a:p>
            <a:pPr>
              <a:spcBef>
                <a:spcPts val="600"/>
              </a:spcBef>
              <a:defRPr sz="2600">
                <a:solidFill>
                  <a:srgbClr val="C5E0B4"/>
                </a:solidFill>
              </a:defRPr>
            </a:pPr>
            <a:r>
              <a:rPr dirty="0"/>
              <a:t>Bridge2Bridge, BAMSA and SHM Productions Report.</a:t>
            </a:r>
          </a:p>
          <a:p>
            <a:pPr>
              <a:spcBef>
                <a:spcPts val="1200"/>
              </a:spcBef>
              <a:defRPr sz="2600">
                <a:solidFill>
                  <a:srgbClr val="C5E0B4"/>
                </a:solidFill>
              </a:defRPr>
            </a:pPr>
            <a:r>
              <a:rPr u="sng" dirty="0">
                <a:solidFill>
                  <a:schemeClr val="bg1"/>
                </a:solidFill>
                <a:uFill>
                  <a:solidFill>
                    <a:srgbClr val="0563C1"/>
                  </a:solidFill>
                </a:uFill>
                <a:hlinkClick r:id="rId5">
                  <a:extLst>
                    <a:ext uri="{A12FA001-AC4F-418D-AE19-62706E023703}">
                      <ahyp:hlinkClr xmlns:ahyp="http://schemas.microsoft.com/office/drawing/2018/hyperlinkcolor" val="tx"/>
                    </a:ext>
                  </a:extLst>
                </a:hlinkClick>
              </a:rPr>
              <a:t>Report summary</a:t>
            </a:r>
          </a:p>
          <a:p>
            <a:pPr>
              <a:spcBef>
                <a:spcPts val="1800"/>
              </a:spcBef>
              <a:defRPr sz="2600">
                <a:solidFill>
                  <a:srgbClr val="C5E0B4"/>
                </a:solidFill>
              </a:defRPr>
            </a:pPr>
            <a:r>
              <a:rPr dirty="0"/>
              <a:t>Competition and Mental Exercise in a Mind Sport: </a:t>
            </a:r>
            <a:r>
              <a:rPr u="sng" dirty="0">
                <a:solidFill>
                  <a:schemeClr val="bg1"/>
                </a:solidFill>
                <a:uFill>
                  <a:solidFill>
                    <a:srgbClr val="0563C1"/>
                  </a:solidFill>
                </a:uFill>
                <a:hlinkClick r:id="rId6">
                  <a:extLst>
                    <a:ext uri="{A12FA001-AC4F-418D-AE19-62706E023703}">
                      <ahyp:hlinkClr xmlns:ahyp="http://schemas.microsoft.com/office/drawing/2018/hyperlinkcolor" val="tx"/>
                    </a:ext>
                  </a:extLst>
                </a:hlinkClick>
              </a:rPr>
              <a:t>Building Bridges of Fun</a:t>
            </a:r>
            <a:r>
              <a:rPr dirty="0">
                <a:solidFill>
                  <a:schemeClr val="bg1"/>
                </a:solidFill>
              </a:rPr>
              <a:t> and Friendship (EBED/BAMSA Report)</a:t>
            </a:r>
          </a:p>
          <a:p>
            <a:pPr>
              <a:spcBef>
                <a:spcPts val="1200"/>
              </a:spcBef>
              <a:defRPr sz="700">
                <a:solidFill>
                  <a:srgbClr val="C5E0B4"/>
                </a:solidFill>
                <a:latin typeface="Roboto"/>
                <a:ea typeface="Roboto"/>
                <a:cs typeface="Roboto"/>
                <a:sym typeface="Roboto"/>
              </a:defRPr>
            </a:pPr>
            <a:endParaRPr dirty="0"/>
          </a:p>
          <a:p>
            <a:pPr>
              <a:lnSpc>
                <a:spcPct val="150000"/>
              </a:lnSpc>
              <a:defRPr sz="2600" i="1">
                <a:solidFill>
                  <a:srgbClr val="FFFFFF"/>
                </a:solidFill>
              </a:defRPr>
            </a:pPr>
            <a:r>
              <a:rPr u="sng" dirty="0">
                <a:solidFill>
                  <a:schemeClr val="accent4"/>
                </a:solidFill>
                <a:uFill>
                  <a:solidFill>
                    <a:srgbClr val="0563C1"/>
                  </a:solidFill>
                </a:uFill>
                <a:hlinkClick r:id="rId7">
                  <a:extLst>
                    <a:ext uri="{A12FA001-AC4F-418D-AE19-62706E023703}">
                      <ahyp:hlinkClr xmlns:ahyp="http://schemas.microsoft.com/office/drawing/2018/hyperlinkcolor" val="tx"/>
                    </a:ext>
                  </a:extLst>
                </a:hlinkClick>
              </a:rPr>
              <a:t>NPCs, Coaches and Development:</a:t>
            </a:r>
            <a:r>
              <a:rPr dirty="0">
                <a:solidFill>
                  <a:schemeClr val="accent4"/>
                </a:solidFill>
              </a:rPr>
              <a:t> </a:t>
            </a:r>
            <a:r>
              <a:rPr dirty="0"/>
              <a:t>Top Player Perspectives</a:t>
            </a:r>
          </a:p>
          <a:p>
            <a:pPr>
              <a:lnSpc>
                <a:spcPct val="150000"/>
              </a:lnSpc>
              <a:defRPr sz="2600" i="1">
                <a:solidFill>
                  <a:srgbClr val="FFFFFF"/>
                </a:solidFill>
              </a:defRPr>
            </a:pPr>
            <a:r>
              <a:rPr u="sng" dirty="0">
                <a:solidFill>
                  <a:schemeClr val="accent4"/>
                </a:solidFill>
                <a:uFill>
                  <a:solidFill>
                    <a:srgbClr val="0563C1"/>
                  </a:solidFill>
                </a:uFill>
                <a:hlinkClick r:id="rId8">
                  <a:extLst>
                    <a:ext uri="{A12FA001-AC4F-418D-AE19-62706E023703}">
                      <ahyp:hlinkClr xmlns:ahyp="http://schemas.microsoft.com/office/drawing/2018/hyperlinkcolor" val="tx"/>
                    </a:ext>
                  </a:extLst>
                </a:hlinkClick>
              </a:rPr>
              <a:t>Training and Development:</a:t>
            </a:r>
            <a:r>
              <a:rPr dirty="0">
                <a:solidFill>
                  <a:schemeClr val="accent4"/>
                </a:solidFill>
              </a:rPr>
              <a:t> </a:t>
            </a:r>
            <a:r>
              <a:rPr dirty="0"/>
              <a:t>NBO Implications for Practice</a:t>
            </a:r>
          </a:p>
          <a:p>
            <a:pPr>
              <a:lnSpc>
                <a:spcPct val="150000"/>
              </a:lnSpc>
              <a:defRPr sz="2600" i="1">
                <a:solidFill>
                  <a:srgbClr val="FFFFFF"/>
                </a:solidFill>
              </a:defRPr>
            </a:pPr>
            <a:r>
              <a:rPr dirty="0"/>
              <a:t>Bridge Training and Development: </a:t>
            </a:r>
            <a:r>
              <a:rPr u="sng" dirty="0">
                <a:solidFill>
                  <a:schemeClr val="accent4"/>
                </a:solidFill>
                <a:uFill>
                  <a:solidFill>
                    <a:srgbClr val="0563C1"/>
                  </a:solidFill>
                </a:uFill>
                <a:hlinkClick r:id="rId9">
                  <a:extLst>
                    <a:ext uri="{A12FA001-AC4F-418D-AE19-62706E023703}">
                      <ahyp:hlinkClr xmlns:ahyp="http://schemas.microsoft.com/office/drawing/2018/hyperlinkcolor" val="tx"/>
                    </a:ext>
                  </a:extLst>
                </a:hlinkClick>
              </a:rPr>
              <a:t>Player Perspectives</a:t>
            </a:r>
            <a:r>
              <a:rPr i="0" dirty="0">
                <a:solidFill>
                  <a:schemeClr val="accent4"/>
                </a:solidFill>
              </a:rPr>
              <a:t> </a:t>
            </a:r>
          </a:p>
          <a:p>
            <a:pPr>
              <a:lnSpc>
                <a:spcPct val="150000"/>
              </a:lnSpc>
              <a:defRPr sz="2600" i="1">
                <a:solidFill>
                  <a:srgbClr val="FFFFFF"/>
                </a:solidFill>
              </a:defRPr>
            </a:pPr>
            <a:r>
              <a:rPr dirty="0"/>
              <a:t>Training, Support and Development in Bridge: </a:t>
            </a:r>
            <a:r>
              <a:rPr u="sng" dirty="0">
                <a:solidFill>
                  <a:schemeClr val="accent4"/>
                </a:solidFill>
                <a:uFill>
                  <a:solidFill>
                    <a:srgbClr val="0563C1"/>
                  </a:solidFill>
                </a:uFill>
                <a:hlinkClick r:id="rId10">
                  <a:extLst>
                    <a:ext uri="{A12FA001-AC4F-418D-AE19-62706E023703}">
                      <ahyp:hlinkClr xmlns:ahyp="http://schemas.microsoft.com/office/drawing/2018/hyperlinkcolor" val="tx"/>
                    </a:ext>
                  </a:extLst>
                </a:hlinkClick>
              </a:rPr>
              <a:t>England Case Study</a:t>
            </a:r>
            <a:endParaRPr dirty="0">
              <a:solidFill>
                <a:schemeClr val="accent4"/>
              </a:solidFill>
              <a:latin typeface="Roboto"/>
              <a:ea typeface="Roboto"/>
              <a:cs typeface="Roboto"/>
              <a:sym typeface="Roboto"/>
            </a:endParaRPr>
          </a:p>
        </p:txBody>
      </p:sp>
      <p:pic>
        <p:nvPicPr>
          <p:cNvPr id="447" name="Picture 11" descr="Picture 11"/>
          <p:cNvPicPr>
            <a:picLocks noChangeAspect="1"/>
          </p:cNvPicPr>
          <p:nvPr/>
        </p:nvPicPr>
        <p:blipFill>
          <a:blip r:embed="rId11"/>
          <a:stretch>
            <a:fillRect/>
          </a:stretch>
        </p:blipFill>
        <p:spPr>
          <a:xfrm>
            <a:off x="260124" y="1422450"/>
            <a:ext cx="1156150" cy="129216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449" name="Title 1"/>
          <p:cNvSpPr txBox="1">
            <a:spLocks noGrp="1"/>
          </p:cNvSpPr>
          <p:nvPr>
            <p:ph type="title"/>
          </p:nvPr>
        </p:nvSpPr>
        <p:spPr>
          <a:prstGeom prst="rect">
            <a:avLst/>
          </a:prstGeom>
        </p:spPr>
        <p:txBody>
          <a:bodyPr/>
          <a:lstStyle/>
          <a:p>
            <a:endParaRPr/>
          </a:p>
        </p:txBody>
      </p:sp>
      <p:grpSp>
        <p:nvGrpSpPr>
          <p:cNvPr id="452" name="Content Placeholder 4"/>
          <p:cNvGrpSpPr/>
          <p:nvPr/>
        </p:nvGrpSpPr>
        <p:grpSpPr>
          <a:xfrm>
            <a:off x="0" y="0"/>
            <a:ext cx="12336855" cy="6939482"/>
            <a:chOff x="0" y="0"/>
            <a:chExt cx="12336854" cy="6939481"/>
          </a:xfrm>
        </p:grpSpPr>
        <p:sp>
          <p:nvSpPr>
            <p:cNvPr id="450" name="Rectangle"/>
            <p:cNvSpPr/>
            <p:nvPr/>
          </p:nvSpPr>
          <p:spPr>
            <a:xfrm>
              <a:off x="0" y="0"/>
              <a:ext cx="12336855" cy="6939482"/>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451" name="image27.png" descr="image27.png"/>
            <p:cNvPicPr>
              <a:picLocks noChangeAspect="1"/>
            </p:cNvPicPr>
            <p:nvPr/>
          </p:nvPicPr>
          <p:blipFill>
            <a:blip r:embed="rId2"/>
            <a:stretch>
              <a:fillRect/>
            </a:stretch>
          </p:blipFill>
          <p:spPr>
            <a:xfrm>
              <a:off x="0" y="0"/>
              <a:ext cx="12336855" cy="6939482"/>
            </a:xfrm>
            <a:prstGeom prst="rect">
              <a:avLst/>
            </a:prstGeom>
            <a:ln w="12700" cap="flat">
              <a:noFill/>
              <a:miter lim="400000"/>
            </a:ln>
            <a:effectLst/>
          </p:spPr>
        </p:pic>
      </p:grpSp>
      <p:sp>
        <p:nvSpPr>
          <p:cNvPr id="453" name="TextBox 8"/>
          <p:cNvSpPr txBox="1"/>
          <p:nvPr/>
        </p:nvSpPr>
        <p:spPr>
          <a:xfrm>
            <a:off x="574549" y="283612"/>
            <a:ext cx="9262290" cy="601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solidFill>
                  <a:srgbClr val="E2F0D9"/>
                </a:solidFill>
              </a:defRPr>
            </a:lvl1pPr>
          </a:lstStyle>
          <a:p>
            <a:r>
              <a:t>Referanser</a:t>
            </a:r>
          </a:p>
        </p:txBody>
      </p:sp>
      <p:sp>
        <p:nvSpPr>
          <p:cNvPr id="454" name="Straight Connector 20"/>
          <p:cNvSpPr/>
          <p:nvPr/>
        </p:nvSpPr>
        <p:spPr>
          <a:xfrm>
            <a:off x="-52833" y="1183769"/>
            <a:ext cx="12192001" cy="1"/>
          </a:xfrm>
          <a:prstGeom prst="line">
            <a:avLst/>
          </a:prstGeom>
          <a:ln w="22225">
            <a:solidFill>
              <a:srgbClr val="FFFFFF"/>
            </a:solidFill>
            <a:miter/>
          </a:ln>
        </p:spPr>
        <p:txBody>
          <a:bodyPr lIns="45719" rIns="45719"/>
          <a:lstStyle/>
          <a:p>
            <a:endParaRPr/>
          </a:p>
        </p:txBody>
      </p:sp>
      <p:pic>
        <p:nvPicPr>
          <p:cNvPr id="455" name="Picture 6" descr="Picture 6"/>
          <p:cNvPicPr>
            <a:picLocks noChangeAspect="1"/>
          </p:cNvPicPr>
          <p:nvPr/>
        </p:nvPicPr>
        <p:blipFill>
          <a:blip r:embed="rId3"/>
          <a:stretch>
            <a:fillRect/>
          </a:stretch>
        </p:blipFill>
        <p:spPr>
          <a:xfrm>
            <a:off x="10456098" y="147642"/>
            <a:ext cx="1795403" cy="979826"/>
          </a:xfrm>
          <a:prstGeom prst="rect">
            <a:avLst/>
          </a:prstGeom>
          <a:ln w="12700">
            <a:miter lim="400000"/>
          </a:ln>
        </p:spPr>
      </p:pic>
      <p:sp>
        <p:nvSpPr>
          <p:cNvPr id="456" name="TextBox 5"/>
          <p:cNvSpPr txBox="1"/>
          <p:nvPr/>
        </p:nvSpPr>
        <p:spPr>
          <a:xfrm>
            <a:off x="1891788" y="1492592"/>
            <a:ext cx="9392566" cy="4384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07000"/>
              </a:lnSpc>
              <a:spcBef>
                <a:spcPts val="800"/>
              </a:spcBef>
              <a:defRPr sz="2400">
                <a:solidFill>
                  <a:srgbClr val="FFFFFF"/>
                </a:solidFill>
              </a:defRPr>
            </a:pPr>
            <a:r>
              <a:rPr u="sng" dirty="0">
                <a:solidFill>
                  <a:schemeClr val="accent4"/>
                </a:solidFill>
                <a:uFill>
                  <a:solidFill>
                    <a:srgbClr val="0563C1"/>
                  </a:solidFill>
                </a:uFill>
                <a:hlinkClick r:id="rId4">
                  <a:extLst>
                    <a:ext uri="{A12FA001-AC4F-418D-AE19-62706E023703}">
                      <ahyp:hlinkClr xmlns:ahyp="http://schemas.microsoft.com/office/drawing/2018/hyperlinkcolor" val="tx"/>
                    </a:ext>
                  </a:extLst>
                </a:hlinkClick>
              </a:rPr>
              <a:t>The Physicality of </a:t>
            </a:r>
            <a:r>
              <a:rPr u="sng" dirty="0" err="1">
                <a:solidFill>
                  <a:schemeClr val="accent4"/>
                </a:solidFill>
                <a:uFill>
                  <a:solidFill>
                    <a:srgbClr val="0563C1"/>
                  </a:solidFill>
                </a:uFill>
                <a:hlinkClick r:id="rId4">
                  <a:extLst>
                    <a:ext uri="{A12FA001-AC4F-418D-AE19-62706E023703}">
                      <ahyp:hlinkClr xmlns:ahyp="http://schemas.microsoft.com/office/drawing/2018/hyperlinkcolor" val="tx"/>
                    </a:ext>
                  </a:extLst>
                </a:hlinkClick>
              </a:rPr>
              <a:t>Mindsports</a:t>
            </a:r>
            <a:r>
              <a:rPr u="sng" dirty="0">
                <a:solidFill>
                  <a:schemeClr val="accent4"/>
                </a:solidFill>
                <a:uFill>
                  <a:solidFill>
                    <a:srgbClr val="0563C1"/>
                  </a:solidFill>
                </a:uFill>
                <a:hlinkClick r:id="rId4">
                  <a:extLst>
                    <a:ext uri="{A12FA001-AC4F-418D-AE19-62706E023703}">
                      <ahyp:hlinkClr xmlns:ahyp="http://schemas.microsoft.com/office/drawing/2018/hyperlinkcolor" val="tx"/>
                    </a:ext>
                  </a:extLst>
                </a:hlinkClick>
              </a:rPr>
              <a:t> </a:t>
            </a:r>
            <a:r>
              <a:rPr dirty="0"/>
              <a:t>Through Elite Bridge Players’ Sensorial Experiences: Presence, Confidence, and Bodies (The Sociological Review)</a:t>
            </a:r>
          </a:p>
          <a:p>
            <a:pPr>
              <a:lnSpc>
                <a:spcPct val="107000"/>
              </a:lnSpc>
              <a:spcBef>
                <a:spcPts val="800"/>
              </a:spcBef>
              <a:defRPr sz="2400">
                <a:solidFill>
                  <a:srgbClr val="FFFFFF"/>
                </a:solidFill>
              </a:defRPr>
            </a:pPr>
            <a:r>
              <a:rPr u="sng" dirty="0">
                <a:solidFill>
                  <a:schemeClr val="accent4"/>
                </a:solidFill>
                <a:uFill>
                  <a:solidFill>
                    <a:srgbClr val="0563C1"/>
                  </a:solidFill>
                </a:uFill>
                <a:hlinkClick r:id="rId5">
                  <a:extLst>
                    <a:ext uri="{A12FA001-AC4F-418D-AE19-62706E023703}">
                      <ahyp:hlinkClr xmlns:ahyp="http://schemas.microsoft.com/office/drawing/2018/hyperlinkcolor" val="tx"/>
                    </a:ext>
                  </a:extLst>
                </a:hlinkClick>
              </a:rPr>
              <a:t>Bridging Time</a:t>
            </a:r>
            <a:r>
              <a:rPr dirty="0"/>
              <a:t>: Negotiating Serious Leisure in Intimate Couple Relationships (Annals of Leisure Research)</a:t>
            </a:r>
          </a:p>
          <a:p>
            <a:pPr>
              <a:lnSpc>
                <a:spcPct val="107000"/>
              </a:lnSpc>
              <a:spcBef>
                <a:spcPts val="800"/>
              </a:spcBef>
              <a:defRPr sz="2400">
                <a:solidFill>
                  <a:srgbClr val="FFFFFF"/>
                </a:solidFill>
              </a:defRPr>
            </a:pPr>
            <a:r>
              <a:rPr u="sng" dirty="0">
                <a:solidFill>
                  <a:schemeClr val="accent4"/>
                </a:solidFill>
                <a:uFill>
                  <a:solidFill>
                    <a:srgbClr val="0563C1"/>
                  </a:solidFill>
                </a:uFill>
                <a:hlinkClick r:id="rId6">
                  <a:extLst>
                    <a:ext uri="{A12FA001-AC4F-418D-AE19-62706E023703}">
                      <ahyp:hlinkClr xmlns:ahyp="http://schemas.microsoft.com/office/drawing/2018/hyperlinkcolor" val="tx"/>
                    </a:ext>
                  </a:extLst>
                </a:hlinkClick>
              </a:rPr>
              <a:t>Playing with Emotions</a:t>
            </a:r>
            <a:r>
              <a:rPr dirty="0"/>
              <a:t>: Emotional Complexity in the Social World of Elite Tournament Bridge</a:t>
            </a:r>
            <a:r>
              <a:rPr i="1" dirty="0"/>
              <a:t> </a:t>
            </a:r>
            <a:r>
              <a:rPr dirty="0"/>
              <a:t>(Emotions and Society)</a:t>
            </a:r>
          </a:p>
          <a:p>
            <a:pPr>
              <a:lnSpc>
                <a:spcPct val="107000"/>
              </a:lnSpc>
              <a:spcBef>
                <a:spcPts val="800"/>
              </a:spcBef>
              <a:defRPr sz="2400">
                <a:solidFill>
                  <a:srgbClr val="FFFFFF"/>
                </a:solidFill>
              </a:defRPr>
            </a:pPr>
            <a:r>
              <a:rPr dirty="0"/>
              <a:t>Serious Leisure Experience in a Dyadic Pursuit: Elite </a:t>
            </a:r>
            <a:r>
              <a:rPr u="sng" dirty="0">
                <a:solidFill>
                  <a:schemeClr val="accent4"/>
                </a:solidFill>
                <a:uFill>
                  <a:solidFill>
                    <a:srgbClr val="0563C1"/>
                  </a:solidFill>
                </a:uFill>
                <a:hlinkClick r:id="rId7">
                  <a:extLst>
                    <a:ext uri="{A12FA001-AC4F-418D-AE19-62706E023703}">
                      <ahyp:hlinkClr xmlns:ahyp="http://schemas.microsoft.com/office/drawing/2018/hyperlinkcolor" val="tx"/>
                    </a:ext>
                  </a:extLst>
                </a:hlinkClick>
              </a:rPr>
              <a:t>Player Motivations</a:t>
            </a:r>
            <a:r>
              <a:rPr dirty="0">
                <a:solidFill>
                  <a:schemeClr val="accent4"/>
                </a:solidFill>
              </a:rPr>
              <a:t> </a:t>
            </a:r>
            <a:r>
              <a:rPr dirty="0"/>
              <a:t>and Participation in Tournament Bridge (Leisure Studies Journal)</a:t>
            </a:r>
          </a:p>
          <a:p>
            <a:pPr>
              <a:lnSpc>
                <a:spcPct val="107000"/>
              </a:lnSpc>
              <a:spcBef>
                <a:spcPts val="800"/>
              </a:spcBef>
              <a:defRPr sz="1200">
                <a:solidFill>
                  <a:srgbClr val="FFFFFF"/>
                </a:solidFill>
              </a:defRPr>
            </a:pPr>
            <a:endParaRPr dirty="0"/>
          </a:p>
          <a:p>
            <a:pPr>
              <a:spcBef>
                <a:spcPts val="1200"/>
              </a:spcBef>
              <a:defRPr sz="2400">
                <a:solidFill>
                  <a:srgbClr val="C5E0B4"/>
                </a:solidFill>
                <a:latin typeface="Roboto"/>
                <a:ea typeface="Roboto"/>
                <a:cs typeface="Roboto"/>
                <a:sym typeface="Roboto"/>
              </a:defRPr>
            </a:pPr>
            <a:r>
              <a:rPr u="sng" dirty="0">
                <a:solidFill>
                  <a:schemeClr val="accent4"/>
                </a:solidFill>
                <a:uFill>
                  <a:solidFill>
                    <a:srgbClr val="0563C1"/>
                  </a:solidFill>
                </a:uFill>
                <a:hlinkClick r:id="rId8">
                  <a:extLst>
                    <a:ext uri="{A12FA001-AC4F-418D-AE19-62706E023703}">
                      <ahyp:hlinkClr xmlns:ahyp="http://schemas.microsoft.com/office/drawing/2018/hyperlinkcolor" val="tx"/>
                    </a:ext>
                  </a:extLst>
                </a:hlinkClick>
              </a:rPr>
              <a:t>Bridge at the Top</a:t>
            </a:r>
            <a:r>
              <a:rPr dirty="0"/>
              <a:t>: Behind the Screens</a:t>
            </a:r>
          </a:p>
        </p:txBody>
      </p:sp>
      <p:pic>
        <p:nvPicPr>
          <p:cNvPr id="457" name="Picture 2" descr="Picture 2"/>
          <p:cNvPicPr>
            <a:picLocks noChangeAspect="1"/>
          </p:cNvPicPr>
          <p:nvPr/>
        </p:nvPicPr>
        <p:blipFill>
          <a:blip r:embed="rId9"/>
          <a:stretch>
            <a:fillRect/>
          </a:stretch>
        </p:blipFill>
        <p:spPr>
          <a:xfrm>
            <a:off x="491452" y="1641569"/>
            <a:ext cx="707256" cy="721689"/>
          </a:xfrm>
          <a:prstGeom prst="rect">
            <a:avLst/>
          </a:prstGeom>
          <a:ln w="12700">
            <a:miter lim="400000"/>
          </a:ln>
        </p:spPr>
      </p:pic>
      <p:grpSp>
        <p:nvGrpSpPr>
          <p:cNvPr id="460" name="Picture 12"/>
          <p:cNvGrpSpPr/>
          <p:nvPr/>
        </p:nvGrpSpPr>
        <p:grpSpPr>
          <a:xfrm>
            <a:off x="340723" y="5554121"/>
            <a:ext cx="1181666" cy="938755"/>
            <a:chOff x="0" y="0"/>
            <a:chExt cx="1181664" cy="938754"/>
          </a:xfrm>
        </p:grpSpPr>
        <p:sp>
          <p:nvSpPr>
            <p:cNvPr id="458" name="Rectangle"/>
            <p:cNvSpPr/>
            <p:nvPr/>
          </p:nvSpPr>
          <p:spPr>
            <a:xfrm>
              <a:off x="0" y="0"/>
              <a:ext cx="1181665" cy="938755"/>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459" name="image57.png" descr="image57.png"/>
            <p:cNvPicPr>
              <a:picLocks noChangeAspect="1"/>
            </p:cNvPicPr>
            <p:nvPr/>
          </p:nvPicPr>
          <p:blipFill>
            <a:blip r:embed="rId10"/>
            <a:stretch>
              <a:fillRect/>
            </a:stretch>
          </p:blipFill>
          <p:spPr>
            <a:xfrm>
              <a:off x="0" y="0"/>
              <a:ext cx="1181665" cy="938755"/>
            </a:xfrm>
            <a:prstGeom prst="rect">
              <a:avLst/>
            </a:prstGeom>
            <a:ln w="12700" cap="flat">
              <a:noFill/>
              <a:miter lim="400000"/>
            </a:ln>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462" name="Title 1"/>
          <p:cNvSpPr txBox="1">
            <a:spLocks noGrp="1"/>
          </p:cNvSpPr>
          <p:nvPr>
            <p:ph type="title"/>
          </p:nvPr>
        </p:nvSpPr>
        <p:spPr>
          <a:prstGeom prst="rect">
            <a:avLst/>
          </a:prstGeom>
        </p:spPr>
        <p:txBody>
          <a:bodyPr/>
          <a:lstStyle/>
          <a:p>
            <a:endParaRPr/>
          </a:p>
        </p:txBody>
      </p:sp>
      <p:pic>
        <p:nvPicPr>
          <p:cNvPr id="463" name="Content Placeholder 4" descr="Content Placeholder 4"/>
          <p:cNvPicPr>
            <a:picLocks noChangeAspect="1"/>
          </p:cNvPicPr>
          <p:nvPr/>
        </p:nvPicPr>
        <p:blipFill>
          <a:blip r:embed="rId3"/>
          <a:stretch>
            <a:fillRect/>
          </a:stretch>
        </p:blipFill>
        <p:spPr>
          <a:xfrm>
            <a:off x="0" y="0"/>
            <a:ext cx="12336855" cy="6939482"/>
          </a:xfrm>
          <a:prstGeom prst="rect">
            <a:avLst/>
          </a:prstGeom>
          <a:ln w="12700">
            <a:miter lim="400000"/>
          </a:ln>
        </p:spPr>
      </p:pic>
      <p:sp>
        <p:nvSpPr>
          <p:cNvPr id="464" name="TextBox 8"/>
          <p:cNvSpPr txBox="1"/>
          <p:nvPr/>
        </p:nvSpPr>
        <p:spPr>
          <a:xfrm>
            <a:off x="532556" y="318122"/>
            <a:ext cx="6614340"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a:solidFill>
                  <a:srgbClr val="FFFFFF"/>
                </a:solidFill>
              </a:defRPr>
            </a:lvl1pPr>
          </a:lstStyle>
          <a:p>
            <a:r>
              <a:t>Audiovisuelle ressurser</a:t>
            </a:r>
          </a:p>
        </p:txBody>
      </p:sp>
      <p:sp>
        <p:nvSpPr>
          <p:cNvPr id="465" name="Straight Connector 20"/>
          <p:cNvSpPr/>
          <p:nvPr/>
        </p:nvSpPr>
        <p:spPr>
          <a:xfrm>
            <a:off x="-52833" y="1183769"/>
            <a:ext cx="12192001" cy="1"/>
          </a:xfrm>
          <a:prstGeom prst="line">
            <a:avLst/>
          </a:prstGeom>
          <a:ln w="22225">
            <a:solidFill>
              <a:srgbClr val="FFFFFF"/>
            </a:solidFill>
            <a:miter/>
          </a:ln>
        </p:spPr>
        <p:txBody>
          <a:bodyPr lIns="45719" rIns="45719"/>
          <a:lstStyle/>
          <a:p>
            <a:endParaRPr/>
          </a:p>
        </p:txBody>
      </p:sp>
      <p:sp>
        <p:nvSpPr>
          <p:cNvPr id="466" name="TextBox 5"/>
          <p:cNvSpPr txBox="1"/>
          <p:nvPr/>
        </p:nvSpPr>
        <p:spPr>
          <a:xfrm>
            <a:off x="739065" y="1768689"/>
            <a:ext cx="6811848" cy="3970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a:solidFill>
                  <a:srgbClr val="C5E0B4"/>
                </a:solidFill>
              </a:defRPr>
            </a:pPr>
            <a:r>
              <a:rPr dirty="0"/>
              <a:t>Animation</a:t>
            </a:r>
            <a:r>
              <a:rPr dirty="0">
                <a:solidFill>
                  <a:srgbClr val="92D050"/>
                </a:solidFill>
              </a:rPr>
              <a:t>: </a:t>
            </a:r>
            <a:r>
              <a:rPr u="sng" dirty="0">
                <a:solidFill>
                  <a:schemeClr val="accent4"/>
                </a:solidFill>
                <a:uFill>
                  <a:solidFill>
                    <a:srgbClr val="0563C1"/>
                  </a:solidFill>
                </a:uFill>
                <a:hlinkClick r:id="rId4">
                  <a:extLst>
                    <a:ext uri="{A12FA001-AC4F-418D-AE19-62706E023703}">
                      <ahyp:hlinkClr xmlns:ahyp="http://schemas.microsoft.com/office/drawing/2018/hyperlinkcolor" val="tx"/>
                    </a:ext>
                  </a:extLst>
                </a:hlinkClick>
              </a:rPr>
              <a:t>Benefits of Bridge</a:t>
            </a:r>
            <a:endParaRPr u="sng" dirty="0">
              <a:solidFill>
                <a:schemeClr val="accent4"/>
              </a:solidFill>
            </a:endParaRPr>
          </a:p>
          <a:p>
            <a:pPr>
              <a:defRPr sz="2800">
                <a:solidFill>
                  <a:schemeClr val="accent6"/>
                </a:solidFill>
              </a:defRPr>
            </a:pPr>
            <a:endParaRPr dirty="0">
              <a:solidFill>
                <a:srgbClr val="FFFFFF"/>
              </a:solidFill>
            </a:endParaRPr>
          </a:p>
          <a:p>
            <a:pPr>
              <a:defRPr sz="2800">
                <a:solidFill>
                  <a:srgbClr val="C5E0B4"/>
                </a:solidFill>
              </a:defRPr>
            </a:pPr>
            <a:r>
              <a:rPr dirty="0"/>
              <a:t>Video</a:t>
            </a:r>
            <a:r>
              <a:rPr dirty="0">
                <a:solidFill>
                  <a:srgbClr val="92D050"/>
                </a:solidFill>
              </a:rPr>
              <a:t>: </a:t>
            </a:r>
            <a:r>
              <a:rPr u="sng" dirty="0">
                <a:solidFill>
                  <a:schemeClr val="accent4"/>
                </a:solidFill>
                <a:uFill>
                  <a:solidFill>
                    <a:srgbClr val="0563C1"/>
                  </a:solidFill>
                </a:uFill>
                <a:hlinkClick r:id="rId5">
                  <a:extLst>
                    <a:ext uri="{A12FA001-AC4F-418D-AE19-62706E023703}">
                      <ahyp:hlinkClr xmlns:ahyp="http://schemas.microsoft.com/office/drawing/2018/hyperlinkcolor" val="tx"/>
                    </a:ext>
                  </a:extLst>
                </a:hlinkClick>
              </a:rPr>
              <a:t>What Makes Bridge Brilliant?</a:t>
            </a:r>
            <a:endParaRPr dirty="0">
              <a:solidFill>
                <a:schemeClr val="accent4"/>
              </a:solidFill>
            </a:endParaRPr>
          </a:p>
          <a:p>
            <a:pPr>
              <a:defRPr sz="2800">
                <a:solidFill>
                  <a:schemeClr val="accent6"/>
                </a:solidFill>
              </a:defRPr>
            </a:pPr>
            <a:endParaRPr dirty="0">
              <a:solidFill>
                <a:srgbClr val="FFFFFF"/>
              </a:solidFill>
            </a:endParaRPr>
          </a:p>
          <a:p>
            <a:pPr>
              <a:defRPr sz="2800">
                <a:solidFill>
                  <a:srgbClr val="C5E0B4"/>
                </a:solidFill>
              </a:defRPr>
            </a:pPr>
            <a:r>
              <a:rPr u="sng" dirty="0">
                <a:solidFill>
                  <a:schemeClr val="accent4"/>
                </a:solidFill>
                <a:uFill>
                  <a:solidFill>
                    <a:srgbClr val="0563C1"/>
                  </a:solidFill>
                </a:uFill>
                <a:hlinkClick r:id="rId6">
                  <a:extLst>
                    <a:ext uri="{A12FA001-AC4F-418D-AE19-62706E023703}">
                      <ahyp:hlinkClr xmlns:ahyp="http://schemas.microsoft.com/office/drawing/2018/hyperlinkcolor" val="tx"/>
                    </a:ext>
                  </a:extLst>
                </a:hlinkClick>
              </a:rPr>
              <a:t>Thinking outside</a:t>
            </a:r>
            <a:r>
              <a:rPr dirty="0">
                <a:solidFill>
                  <a:schemeClr val="accent4"/>
                </a:solidFill>
              </a:rPr>
              <a:t> </a:t>
            </a:r>
            <a:r>
              <a:rPr dirty="0"/>
              <a:t>of the bidding box</a:t>
            </a:r>
          </a:p>
          <a:p>
            <a:pPr>
              <a:defRPr sz="2800">
                <a:solidFill>
                  <a:srgbClr val="FFFFFF"/>
                </a:solidFill>
              </a:defRPr>
            </a:pPr>
            <a:endParaRPr dirty="0"/>
          </a:p>
          <a:p>
            <a:pPr>
              <a:defRPr sz="2800">
                <a:solidFill>
                  <a:srgbClr val="FFFFFF"/>
                </a:solidFill>
              </a:defRPr>
            </a:pPr>
            <a:r>
              <a:rPr dirty="0"/>
              <a:t>Bridge: A </a:t>
            </a:r>
            <a:r>
              <a:rPr dirty="0" err="1"/>
              <a:t>MindSport</a:t>
            </a:r>
            <a:r>
              <a:rPr dirty="0"/>
              <a:t> for All </a:t>
            </a:r>
            <a:r>
              <a:rPr u="sng" dirty="0">
                <a:solidFill>
                  <a:srgbClr val="0563C1"/>
                </a:solidFill>
                <a:highlight>
                  <a:srgbClr val="FFFF00"/>
                </a:highlight>
                <a:uFill>
                  <a:solidFill>
                    <a:srgbClr val="0563C1"/>
                  </a:solidFill>
                </a:uFill>
                <a:hlinkClick r:id="rId7"/>
              </a:rPr>
              <a:t>YouTube</a:t>
            </a:r>
          </a:p>
          <a:p>
            <a:pPr>
              <a:defRPr sz="2800">
                <a:solidFill>
                  <a:srgbClr val="FFFFFF"/>
                </a:solidFill>
              </a:defRPr>
            </a:pPr>
            <a:endParaRPr u="sng" dirty="0">
              <a:solidFill>
                <a:srgbClr val="0563C1"/>
              </a:solidFill>
              <a:uFill>
                <a:solidFill>
                  <a:srgbClr val="0563C1"/>
                </a:solidFill>
              </a:uFill>
              <a:hlinkClick r:id="rId7"/>
            </a:endParaRPr>
          </a:p>
          <a:p>
            <a:pPr>
              <a:defRPr sz="2800">
                <a:solidFill>
                  <a:srgbClr val="FFFFFF"/>
                </a:solidFill>
              </a:defRPr>
            </a:pPr>
            <a:r>
              <a:rPr dirty="0"/>
              <a:t>Bridge: A </a:t>
            </a:r>
            <a:r>
              <a:rPr dirty="0" err="1"/>
              <a:t>MindSport</a:t>
            </a:r>
            <a:r>
              <a:rPr dirty="0"/>
              <a:t> for All </a:t>
            </a:r>
            <a:r>
              <a:rPr u="sng" dirty="0">
                <a:solidFill>
                  <a:schemeClr val="accent4"/>
                </a:solidFill>
                <a:uFill>
                  <a:solidFill>
                    <a:srgbClr val="0563C1"/>
                  </a:solidFill>
                </a:uFill>
                <a:hlinkClick r:id="rId8">
                  <a:extLst>
                    <a:ext uri="{A12FA001-AC4F-418D-AE19-62706E023703}">
                      <ahyp:hlinkClr xmlns:ahyp="http://schemas.microsoft.com/office/drawing/2018/hyperlinkcolor" val="tx"/>
                    </a:ext>
                  </a:extLst>
                </a:hlinkClick>
              </a:rPr>
              <a:t>Resources</a:t>
            </a:r>
          </a:p>
        </p:txBody>
      </p:sp>
      <p:pic>
        <p:nvPicPr>
          <p:cNvPr id="467" name="Picture 11" descr="Picture 11"/>
          <p:cNvPicPr>
            <a:picLocks noChangeAspect="1"/>
          </p:cNvPicPr>
          <p:nvPr/>
        </p:nvPicPr>
        <p:blipFill>
          <a:blip r:embed="rId9"/>
          <a:stretch>
            <a:fillRect/>
          </a:stretch>
        </p:blipFill>
        <p:spPr>
          <a:xfrm>
            <a:off x="640512" y="101600"/>
            <a:ext cx="964408" cy="932196"/>
          </a:xfrm>
          <a:prstGeom prst="rect">
            <a:avLst/>
          </a:prstGeom>
          <a:ln w="12700">
            <a:miter lim="400000"/>
          </a:ln>
        </p:spPr>
      </p:pic>
      <p:sp>
        <p:nvSpPr>
          <p:cNvPr id="468" name="TextBox 12"/>
          <p:cNvSpPr txBox="1"/>
          <p:nvPr/>
        </p:nvSpPr>
        <p:spPr>
          <a:xfrm>
            <a:off x="7802641" y="280892"/>
            <a:ext cx="3148718" cy="549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600" b="1">
                <a:solidFill>
                  <a:srgbClr val="C5E0B4"/>
                </a:solidFill>
              </a:defRPr>
            </a:lvl1pPr>
          </a:lstStyle>
          <a:p>
            <a:r>
              <a:t>BAMSA Projects</a:t>
            </a:r>
          </a:p>
        </p:txBody>
      </p:sp>
      <p:sp>
        <p:nvSpPr>
          <p:cNvPr id="469" name="TextBox 16"/>
          <p:cNvSpPr txBox="1"/>
          <p:nvPr/>
        </p:nvSpPr>
        <p:spPr>
          <a:xfrm>
            <a:off x="7642352" y="2021021"/>
            <a:ext cx="4421388" cy="320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07000"/>
              </a:lnSpc>
              <a:spcBef>
                <a:spcPts val="3000"/>
              </a:spcBef>
              <a:defRPr sz="3000" b="1" u="sng">
                <a:solidFill>
                  <a:srgbClr val="C5E0B4"/>
                </a:solidFill>
              </a:defRPr>
            </a:pPr>
            <a:r>
              <a:rPr dirty="0">
                <a:solidFill>
                  <a:schemeClr val="accent4"/>
                </a:solidFill>
                <a:uFill>
                  <a:solidFill>
                    <a:srgbClr val="0563C1"/>
                  </a:solidFill>
                </a:uFill>
                <a:hlinkClick r:id="rId10">
                  <a:extLst>
                    <a:ext uri="{A12FA001-AC4F-418D-AE19-62706E023703}">
                      <ahyp:hlinkClr xmlns:ahyp="http://schemas.microsoft.com/office/drawing/2018/hyperlinkcolor" val="tx"/>
                    </a:ext>
                  </a:extLst>
                </a:hlinkClick>
              </a:rPr>
              <a:t>Bridging Minds</a:t>
            </a:r>
          </a:p>
          <a:p>
            <a:pPr>
              <a:lnSpc>
                <a:spcPct val="107000"/>
              </a:lnSpc>
              <a:spcBef>
                <a:spcPts val="3000"/>
              </a:spcBef>
              <a:defRPr sz="3000" b="1">
                <a:solidFill>
                  <a:srgbClr val="C5E0B4"/>
                </a:solidFill>
              </a:defRPr>
            </a:pPr>
            <a:r>
              <a:rPr u="sng" dirty="0">
                <a:solidFill>
                  <a:schemeClr val="accent4"/>
                </a:solidFill>
                <a:uFill>
                  <a:solidFill>
                    <a:srgbClr val="0563C1"/>
                  </a:solidFill>
                </a:uFill>
                <a:hlinkClick r:id="rId11">
                  <a:extLst>
                    <a:ext uri="{A12FA001-AC4F-418D-AE19-62706E023703}">
                      <ahyp:hlinkClr xmlns:ahyp="http://schemas.microsoft.com/office/drawing/2018/hyperlinkcolor" val="tx"/>
                    </a:ext>
                  </a:extLst>
                </a:hlinkClick>
              </a:rPr>
              <a:t>Bridging Wellbeing</a:t>
            </a:r>
          </a:p>
          <a:p>
            <a:pPr>
              <a:lnSpc>
                <a:spcPct val="107000"/>
              </a:lnSpc>
              <a:spcBef>
                <a:spcPts val="3000"/>
              </a:spcBef>
              <a:defRPr sz="3000" b="1" u="sng">
                <a:solidFill>
                  <a:srgbClr val="C5E0B4"/>
                </a:solidFill>
              </a:defRPr>
            </a:pPr>
            <a:r>
              <a:rPr dirty="0">
                <a:solidFill>
                  <a:schemeClr val="accent4"/>
                </a:solidFill>
                <a:uFill>
                  <a:solidFill>
                    <a:srgbClr val="0563C1"/>
                  </a:solidFill>
                </a:uFill>
                <a:hlinkClick r:id="rId12">
                  <a:extLst>
                    <a:ext uri="{A12FA001-AC4F-418D-AE19-62706E023703}">
                      <ahyp:hlinkClr xmlns:ahyp="http://schemas.microsoft.com/office/drawing/2018/hyperlinkcolor" val="tx"/>
                    </a:ext>
                  </a:extLst>
                </a:hlinkClick>
              </a:rPr>
              <a:t>Bridging Schools</a:t>
            </a:r>
          </a:p>
          <a:p>
            <a:pPr>
              <a:lnSpc>
                <a:spcPct val="107000"/>
              </a:lnSpc>
              <a:spcBef>
                <a:spcPts val="3000"/>
              </a:spcBef>
              <a:defRPr sz="3000" b="1">
                <a:solidFill>
                  <a:srgbClr val="C5E0B4"/>
                </a:solidFill>
              </a:defRPr>
            </a:pPr>
            <a:r>
              <a:rPr sz="2800" u="sng" dirty="0">
                <a:solidFill>
                  <a:schemeClr val="accent4"/>
                </a:solidFill>
                <a:uFill>
                  <a:solidFill>
                    <a:srgbClr val="0563C1"/>
                  </a:solidFill>
                </a:uFill>
                <a:hlinkClick r:id="rId13">
                  <a:extLst>
                    <a:ext uri="{A12FA001-AC4F-418D-AE19-62706E023703}">
                      <ahyp:hlinkClr xmlns:ahyp="http://schemas.microsoft.com/office/drawing/2018/hyperlinkcolor" val="tx"/>
                    </a:ext>
                  </a:extLst>
                </a:hlinkClick>
              </a:rPr>
              <a:t>Bridging </a:t>
            </a:r>
            <a:r>
              <a:rPr sz="2800" u="sng" dirty="0" err="1">
                <a:solidFill>
                  <a:schemeClr val="accent4"/>
                </a:solidFill>
                <a:uFill>
                  <a:solidFill>
                    <a:srgbClr val="0563C1"/>
                  </a:solidFill>
                </a:uFill>
                <a:hlinkClick r:id="rId13">
                  <a:extLst>
                    <a:ext uri="{A12FA001-AC4F-418D-AE19-62706E023703}">
                      <ahyp:hlinkClr xmlns:ahyp="http://schemas.microsoft.com/office/drawing/2018/hyperlinkcolor" val="tx"/>
                    </a:ext>
                  </a:extLst>
                </a:hlinkClick>
              </a:rPr>
              <a:t>Organisations</a:t>
            </a:r>
            <a:endParaRPr sz="2800" u="sng" dirty="0">
              <a:solidFill>
                <a:schemeClr val="accent4"/>
              </a:solidFill>
              <a:uFill>
                <a:solidFill>
                  <a:srgbClr val="0563C1"/>
                </a:solidFill>
              </a:uFill>
              <a:hlinkClick r:id="rId13">
                <a:extLst>
                  <a:ext uri="{A12FA001-AC4F-418D-AE19-62706E023703}">
                    <ahyp:hlinkClr xmlns:ahyp="http://schemas.microsoft.com/office/drawing/2018/hyperlinkcolor" val="tx"/>
                  </a:ext>
                </a:extLst>
              </a:hlinkClick>
            </a:endParaRPr>
          </a:p>
        </p:txBody>
      </p:sp>
      <p:pic>
        <p:nvPicPr>
          <p:cNvPr id="470" name="Picture 18" descr="Picture 18"/>
          <p:cNvPicPr>
            <a:picLocks noChangeAspect="1"/>
          </p:cNvPicPr>
          <p:nvPr/>
        </p:nvPicPr>
        <p:blipFill>
          <a:blip r:embed="rId14"/>
          <a:stretch>
            <a:fillRect/>
          </a:stretch>
        </p:blipFill>
        <p:spPr>
          <a:xfrm>
            <a:off x="7528407" y="101114"/>
            <a:ext cx="1792380" cy="98154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257" name="Title 1"/>
          <p:cNvSpPr txBox="1">
            <a:spLocks noGrp="1"/>
          </p:cNvSpPr>
          <p:nvPr>
            <p:ph type="title"/>
          </p:nvPr>
        </p:nvSpPr>
        <p:spPr>
          <a:prstGeom prst="rect">
            <a:avLst/>
          </a:prstGeom>
        </p:spPr>
        <p:txBody>
          <a:bodyPr/>
          <a:lstStyle/>
          <a:p>
            <a:endParaRPr/>
          </a:p>
        </p:txBody>
      </p:sp>
      <p:grpSp>
        <p:nvGrpSpPr>
          <p:cNvPr id="260" name="Content Placeholder 4"/>
          <p:cNvGrpSpPr/>
          <p:nvPr/>
        </p:nvGrpSpPr>
        <p:grpSpPr>
          <a:xfrm>
            <a:off x="-19596" y="-29928"/>
            <a:ext cx="12192001" cy="6858001"/>
            <a:chOff x="0" y="0"/>
            <a:chExt cx="12192000" cy="6858000"/>
          </a:xfrm>
        </p:grpSpPr>
        <p:sp>
          <p:nvSpPr>
            <p:cNvPr id="258" name="Rectangle"/>
            <p:cNvSpPr/>
            <p:nvPr/>
          </p:nvSpPr>
          <p:spPr>
            <a:xfrm>
              <a:off x="0" y="0"/>
              <a:ext cx="12192000" cy="6858000"/>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259" name="image27.png" descr="image27.png"/>
            <p:cNvPicPr>
              <a:picLocks noChangeAspect="1"/>
            </p:cNvPicPr>
            <p:nvPr/>
          </p:nvPicPr>
          <p:blipFill>
            <a:blip r:embed="rId2"/>
            <a:stretch>
              <a:fillRect/>
            </a:stretch>
          </p:blipFill>
          <p:spPr>
            <a:xfrm>
              <a:off x="0" y="0"/>
              <a:ext cx="12192000" cy="6858000"/>
            </a:xfrm>
            <a:prstGeom prst="rect">
              <a:avLst/>
            </a:prstGeom>
            <a:ln w="19050" cap="flat">
              <a:solidFill>
                <a:srgbClr val="548235"/>
              </a:solidFill>
              <a:prstDash val="solid"/>
              <a:round/>
            </a:ln>
            <a:effectLst/>
          </p:spPr>
        </p:pic>
      </p:grpSp>
      <p:sp>
        <p:nvSpPr>
          <p:cNvPr id="261" name="TextBox 8"/>
          <p:cNvSpPr txBox="1"/>
          <p:nvPr/>
        </p:nvSpPr>
        <p:spPr>
          <a:xfrm>
            <a:off x="141714" y="29927"/>
            <a:ext cx="11586755" cy="94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endParaRPr/>
          </a:p>
          <a:p>
            <a:pPr algn="ctr">
              <a:defRPr sz="4400">
                <a:solidFill>
                  <a:srgbClr val="FFFFFF"/>
                </a:solidFill>
              </a:defRPr>
            </a:pPr>
            <a:r>
              <a:t>Hvorfor spiller du bridge?</a:t>
            </a:r>
          </a:p>
        </p:txBody>
      </p:sp>
      <p:sp>
        <p:nvSpPr>
          <p:cNvPr id="262" name="Straight Connector 20"/>
          <p:cNvSpPr/>
          <p:nvPr/>
        </p:nvSpPr>
        <p:spPr>
          <a:xfrm>
            <a:off x="-2" y="1451395"/>
            <a:ext cx="12192001" cy="1"/>
          </a:xfrm>
          <a:prstGeom prst="line">
            <a:avLst/>
          </a:prstGeom>
          <a:ln w="22225">
            <a:solidFill>
              <a:srgbClr val="FFFFFF"/>
            </a:solidFill>
            <a:miter/>
          </a:ln>
        </p:spPr>
        <p:txBody>
          <a:bodyPr lIns="45719" rIns="45719"/>
          <a:lstStyle/>
          <a:p>
            <a:endParaRPr/>
          </a:p>
        </p:txBody>
      </p:sp>
      <p:pic>
        <p:nvPicPr>
          <p:cNvPr id="263" name="Picture 6" descr="Picture 6"/>
          <p:cNvPicPr>
            <a:picLocks noChangeAspect="1"/>
          </p:cNvPicPr>
          <p:nvPr/>
        </p:nvPicPr>
        <p:blipFill>
          <a:blip r:embed="rId3"/>
          <a:stretch>
            <a:fillRect/>
          </a:stretch>
        </p:blipFill>
        <p:spPr>
          <a:xfrm>
            <a:off x="19595" y="5856740"/>
            <a:ext cx="1795402" cy="979826"/>
          </a:xfrm>
          <a:prstGeom prst="rect">
            <a:avLst/>
          </a:prstGeom>
          <a:ln w="12700">
            <a:miter lim="400000"/>
          </a:ln>
        </p:spPr>
      </p:pic>
      <p:pic>
        <p:nvPicPr>
          <p:cNvPr id="264" name="Picture 9" descr="Picture 9"/>
          <p:cNvPicPr>
            <a:picLocks noChangeAspect="1"/>
          </p:cNvPicPr>
          <p:nvPr/>
        </p:nvPicPr>
        <p:blipFill>
          <a:blip r:embed="rId4"/>
          <a:stretch>
            <a:fillRect/>
          </a:stretch>
        </p:blipFill>
        <p:spPr>
          <a:xfrm>
            <a:off x="6662056" y="5862196"/>
            <a:ext cx="5529944" cy="1004305"/>
          </a:xfrm>
          <a:prstGeom prst="rect">
            <a:avLst/>
          </a:prstGeom>
          <a:ln w="12700">
            <a:miter lim="400000"/>
          </a:ln>
        </p:spPr>
      </p:pic>
      <p:pic>
        <p:nvPicPr>
          <p:cNvPr id="265" name="Picture 21" descr="Picture 21"/>
          <p:cNvPicPr>
            <a:picLocks noChangeAspect="1"/>
          </p:cNvPicPr>
          <p:nvPr/>
        </p:nvPicPr>
        <p:blipFill>
          <a:blip r:embed="rId5"/>
          <a:stretch>
            <a:fillRect/>
          </a:stretch>
        </p:blipFill>
        <p:spPr>
          <a:xfrm>
            <a:off x="1812100" y="5867170"/>
            <a:ext cx="4852852" cy="994357"/>
          </a:xfrm>
          <a:prstGeom prst="rect">
            <a:avLst/>
          </a:prstGeom>
          <a:ln w="12700">
            <a:miter lim="400000"/>
          </a:ln>
        </p:spPr>
      </p:pic>
      <p:sp>
        <p:nvSpPr>
          <p:cNvPr id="266" name="TextBox 10"/>
          <p:cNvSpPr txBox="1"/>
          <p:nvPr/>
        </p:nvSpPr>
        <p:spPr>
          <a:xfrm>
            <a:off x="417807" y="1690686"/>
            <a:ext cx="5303048" cy="2594631"/>
          </a:xfrm>
          <a:prstGeom prst="rect">
            <a:avLst/>
          </a:prstGeom>
          <a:ln w="22225">
            <a:solidFill>
              <a:schemeClr val="accent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800"/>
              </a:spcBef>
              <a:defRPr sz="2800" b="1">
                <a:solidFill>
                  <a:srgbClr val="A9D18E"/>
                </a:solidFill>
              </a:defRPr>
            </a:pPr>
            <a:r>
              <a:t>Bygge velvære på alle nivåer</a:t>
            </a:r>
          </a:p>
          <a:p>
            <a:pPr>
              <a:spcBef>
                <a:spcPts val="1800"/>
              </a:spcBef>
              <a:defRPr sz="2400">
                <a:solidFill>
                  <a:srgbClr val="FFFFFF"/>
                </a:solidFill>
              </a:defRPr>
            </a:pPr>
            <a:r>
              <a:t>(undersøkelse 7000 spillere på alle nivåer)</a:t>
            </a:r>
          </a:p>
          <a:p>
            <a:pPr>
              <a:spcBef>
                <a:spcPts val="1800"/>
              </a:spcBef>
              <a:defRPr sz="2200" i="1">
                <a:solidFill>
                  <a:srgbClr val="FFFFFF"/>
                </a:solidFill>
              </a:defRPr>
            </a:pPr>
            <a:r>
              <a:t>Competition and Mental Exercise in a Mind Sport: Building Bridges of Fun and Friendship</a:t>
            </a:r>
            <a:r>
              <a:rPr i="0"/>
              <a:t> (EBED/BAMSA)</a:t>
            </a:r>
          </a:p>
        </p:txBody>
      </p:sp>
      <p:sp>
        <p:nvSpPr>
          <p:cNvPr id="267" name="TextBox 3"/>
          <p:cNvSpPr txBox="1"/>
          <p:nvPr/>
        </p:nvSpPr>
        <p:spPr>
          <a:xfrm>
            <a:off x="2027185" y="4749929"/>
            <a:ext cx="10109298" cy="497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A9D18E"/>
                </a:solidFill>
              </a:defRPr>
            </a:pPr>
            <a:r>
              <a:t>Motivasjon: </a:t>
            </a:r>
            <a:r>
              <a:rPr sz="2800" b="0">
                <a:solidFill>
                  <a:srgbClr val="FFFFFF"/>
                </a:solidFill>
              </a:rPr>
              <a:t>drevet av både eksterne og interne belønninger</a:t>
            </a:r>
            <a:r>
              <a:rPr sz="2800" b="0" u="sng">
                <a:solidFill>
                  <a:srgbClr val="0563C1"/>
                </a:solidFill>
                <a:uFill>
                  <a:solidFill>
                    <a:srgbClr val="0563C1"/>
                  </a:solidFill>
                </a:uFill>
                <a:hlinkClick r:id="rId6"/>
              </a:rPr>
              <a:t> </a:t>
            </a:r>
          </a:p>
        </p:txBody>
      </p:sp>
      <p:sp>
        <p:nvSpPr>
          <p:cNvPr id="268" name="TextBox 5"/>
          <p:cNvSpPr txBox="1"/>
          <p:nvPr/>
        </p:nvSpPr>
        <p:spPr>
          <a:xfrm>
            <a:off x="6662056" y="1725232"/>
            <a:ext cx="4861367" cy="2366576"/>
          </a:xfrm>
          <a:prstGeom prst="rect">
            <a:avLst/>
          </a:prstGeom>
          <a:ln w="25400">
            <a:solidFill>
              <a:schemeClr val="accent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800"/>
              </a:spcBef>
              <a:defRPr sz="2800" b="1">
                <a:solidFill>
                  <a:srgbClr val="A9D18E"/>
                </a:solidFill>
              </a:defRPr>
            </a:pPr>
            <a:r>
              <a:t>Bygge bro mellom mennesker</a:t>
            </a:r>
          </a:p>
          <a:p>
            <a:pPr>
              <a:spcBef>
                <a:spcPts val="1800"/>
              </a:spcBef>
              <a:defRPr sz="2800" b="1">
                <a:solidFill>
                  <a:srgbClr val="A9D18E"/>
                </a:solidFill>
              </a:defRPr>
            </a:pPr>
            <a:r>
              <a:rPr sz="2200" b="0" i="1">
                <a:solidFill>
                  <a:srgbClr val="FFFFFF"/>
                </a:solidFill>
              </a:rPr>
              <a:t>Serious Leisure Experience in a Dyadic Pursuit: Elite Player Motivations and Participation in Tournament Bridge </a:t>
            </a:r>
          </a:p>
          <a:p>
            <a:pPr>
              <a:spcBef>
                <a:spcPts val="1800"/>
              </a:spcBef>
              <a:defRPr sz="2200">
                <a:solidFill>
                  <a:srgbClr val="FFFFFF"/>
                </a:solidFill>
              </a:defRPr>
            </a:pPr>
            <a:r>
              <a:t>(Leisure Studies Journal)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268"/>
                                        </p:tgtEl>
                                        <p:attrNameLst>
                                          <p:attrName>style.visibility</p:attrName>
                                        </p:attrNameLst>
                                      </p:cBhvr>
                                      <p:to>
                                        <p:strVal val="visible"/>
                                      </p:to>
                                    </p:set>
                                    <p:animEffect transition="in" filter="fade">
                                      <p:cBhvr>
                                        <p:cTn id="11" dur="500"/>
                                        <p:tgtEl>
                                          <p:spTgt spid="26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267"/>
                                        </p:tgtEl>
                                        <p:attrNameLst>
                                          <p:attrName>style.visibility</p:attrName>
                                        </p:attrNameLst>
                                      </p:cBhvr>
                                      <p:to>
                                        <p:strVal val="visible"/>
                                      </p:to>
                                    </p:set>
                                    <p:animEffect transition="in" filter="fade">
                                      <p:cBhvr>
                                        <p:cTn id="16"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animBg="1" advAuto="0"/>
      <p:bldP spid="267" grpId="0" animBg="1" advAuto="0"/>
      <p:bldP spid="268"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Rectangle 6"/>
          <p:cNvSpPr/>
          <p:nvPr/>
        </p:nvSpPr>
        <p:spPr>
          <a:xfrm>
            <a:off x="-1" y="-1"/>
            <a:ext cx="12192001" cy="6857367"/>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71" name="Rectangle 8"/>
          <p:cNvSpPr/>
          <p:nvPr/>
        </p:nvSpPr>
        <p:spPr>
          <a:xfrm>
            <a:off x="0" y="1"/>
            <a:ext cx="12192000" cy="5187142"/>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272" name="Rectangle 10"/>
          <p:cNvSpPr/>
          <p:nvPr/>
        </p:nvSpPr>
        <p:spPr>
          <a:xfrm>
            <a:off x="596463" y="551960"/>
            <a:ext cx="10999074" cy="5399952"/>
          </a:xfrm>
          <a:prstGeom prst="rect">
            <a:avLst/>
          </a:prstGeom>
          <a:solidFill>
            <a:srgbClr val="FFFFFF"/>
          </a:solidFill>
          <a:ln w="12700">
            <a:miter lim="400000"/>
          </a:ln>
          <a:effectLst>
            <a:outerShdw blurRad="139700" dist="127000" dir="5400000" rotWithShape="0">
              <a:srgbClr val="000000">
                <a:alpha val="15000"/>
              </a:srgbClr>
            </a:outerShdw>
          </a:effectLst>
        </p:spPr>
        <p:txBody>
          <a:bodyPr lIns="45719" rIns="45719" anchor="ctr"/>
          <a:lstStyle/>
          <a:p>
            <a:pPr algn="ctr">
              <a:defRPr>
                <a:solidFill>
                  <a:srgbClr val="FFFFFF"/>
                </a:solidFill>
              </a:defRPr>
            </a:pPr>
            <a:endParaRPr/>
          </a:p>
        </p:txBody>
      </p:sp>
      <p:pic>
        <p:nvPicPr>
          <p:cNvPr id="273" name="Picture 1" descr="Picture 1"/>
          <p:cNvPicPr>
            <a:picLocks noChangeAspect="1"/>
          </p:cNvPicPr>
          <p:nvPr/>
        </p:nvPicPr>
        <p:blipFill>
          <a:blip r:embed="rId2"/>
          <a:srcRect t="2208" b="342"/>
          <a:stretch>
            <a:fillRect/>
          </a:stretch>
        </p:blipFill>
        <p:spPr>
          <a:xfrm>
            <a:off x="833239" y="844600"/>
            <a:ext cx="10525664" cy="5000356"/>
          </a:xfrm>
          <a:prstGeom prst="rect">
            <a:avLst/>
          </a:prstGeom>
          <a:ln w="12700">
            <a:miter lim="400000"/>
          </a:ln>
        </p:spPr>
      </p:pic>
      <p:sp>
        <p:nvSpPr>
          <p:cNvPr id="274" name="Straight Connector 12"/>
          <p:cNvSpPr/>
          <p:nvPr/>
        </p:nvSpPr>
        <p:spPr>
          <a:xfrm flipH="1" flipV="1">
            <a:off x="596463" y="6329769"/>
            <a:ext cx="11000234" cy="1"/>
          </a:xfrm>
          <a:prstGeom prst="line">
            <a:avLst/>
          </a:prstGeom>
          <a:ln w="152400">
            <a:solidFill>
              <a:schemeClr val="accent4"/>
            </a:solidFill>
            <a:miter/>
          </a:ln>
        </p:spPr>
        <p:txBody>
          <a:bodyPr lIns="45719" rIns="45719"/>
          <a:lstStyle/>
          <a:p>
            <a:endParaRPr/>
          </a:p>
        </p:txBody>
      </p:sp>
      <p:sp>
        <p:nvSpPr>
          <p:cNvPr id="275" name="TextBox 2"/>
          <p:cNvSpPr txBox="1"/>
          <p:nvPr/>
        </p:nvSpPr>
        <p:spPr>
          <a:xfrm>
            <a:off x="5252404" y="43391"/>
            <a:ext cx="1573521" cy="3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lvl1pPr>
          </a:lstStyle>
          <a:p>
            <a:r>
              <a:t>Spillertyper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icture Placeholder 4" descr="Picture Placeholder 4"/>
          <p:cNvPicPr>
            <a:picLocks noGrp="1" noChangeAspect="1"/>
          </p:cNvPicPr>
          <p:nvPr>
            <p:ph type="pic" idx="21"/>
          </p:nvPr>
        </p:nvPicPr>
        <p:blipFill>
          <a:blip r:embed="rId2"/>
          <a:srcRect t="6885" r="15650" b="14951"/>
          <a:stretch>
            <a:fillRect/>
          </a:stretch>
        </p:blipFill>
        <p:spPr>
          <a:xfrm>
            <a:off x="6797133" y="958631"/>
            <a:ext cx="5400001" cy="3559966"/>
          </a:xfrm>
          <a:prstGeom prst="rect">
            <a:avLst/>
          </a:prstGeom>
        </p:spPr>
      </p:pic>
      <p:sp>
        <p:nvSpPr>
          <p:cNvPr id="278" name="Title 1"/>
          <p:cNvSpPr txBox="1">
            <a:spLocks noGrp="1"/>
          </p:cNvSpPr>
          <p:nvPr>
            <p:ph type="body" idx="1"/>
          </p:nvPr>
        </p:nvSpPr>
        <p:spPr>
          <a:xfrm>
            <a:off x="207032" y="532218"/>
            <a:ext cx="8624452" cy="5266698"/>
          </a:xfrm>
          <a:prstGeom prst="rect">
            <a:avLst/>
          </a:prstGeom>
        </p:spPr>
        <p:txBody>
          <a:bodyPr/>
          <a:lstStyle/>
          <a:p>
            <a:pPr>
              <a:spcBef>
                <a:spcPts val="1200"/>
              </a:spcBef>
              <a:defRPr>
                <a:solidFill>
                  <a:srgbClr val="8DBA37"/>
                </a:solidFill>
              </a:defRPr>
            </a:pPr>
            <a:r>
              <a:t>      </a:t>
            </a:r>
            <a:r>
              <a:rPr sz="4800">
                <a:solidFill>
                  <a:srgbClr val="6A8C29"/>
                </a:solidFill>
              </a:rPr>
              <a:t>Metoder</a:t>
            </a:r>
          </a:p>
          <a:p>
            <a:pPr marL="571500" indent="-571500">
              <a:lnSpc>
                <a:spcPct val="110000"/>
              </a:lnSpc>
              <a:spcBef>
                <a:spcPts val="2400"/>
              </a:spcBef>
              <a:buSzPct val="100000"/>
              <a:buFont typeface="Arial"/>
              <a:buChar char="•"/>
              <a:defRPr sz="3200">
                <a:solidFill>
                  <a:srgbClr val="8DBA37"/>
                </a:solidFill>
              </a:defRPr>
            </a:pPr>
            <a:r>
              <a:t>BAMSA Konferanse 2021 - YouTube Channel:                                                 </a:t>
            </a:r>
          </a:p>
          <a:p>
            <a:pPr>
              <a:lnSpc>
                <a:spcPct val="110000"/>
              </a:lnSpc>
              <a:defRPr sz="3500">
                <a:solidFill>
                  <a:srgbClr val="8DBA37"/>
                </a:solidFill>
                <a:latin typeface="+mj-lt"/>
                <a:ea typeface="+mj-ea"/>
                <a:cs typeface="+mj-cs"/>
                <a:sym typeface="Calibri"/>
              </a:defRPr>
            </a:pPr>
            <a:r>
              <a:t>      ‘Thinking outside of the bidding box’</a:t>
            </a:r>
            <a:r>
              <a:rPr i="1">
                <a:latin typeface="FS Maja"/>
                <a:ea typeface="FS Maja"/>
                <a:cs typeface="FS Maja"/>
                <a:sym typeface="FS Maja"/>
              </a:rPr>
              <a:t> </a:t>
            </a:r>
          </a:p>
          <a:p>
            <a:pPr marL="457200" indent="-457200">
              <a:spcBef>
                <a:spcPts val="3000"/>
              </a:spcBef>
              <a:buSzPct val="100000"/>
              <a:buFont typeface="Arial"/>
              <a:buChar char="•"/>
              <a:defRPr sz="3500">
                <a:solidFill>
                  <a:srgbClr val="6A8C29"/>
                </a:solidFill>
              </a:defRPr>
            </a:pPr>
            <a:r>
              <a:t>Fokusgrupper:</a:t>
            </a:r>
          </a:p>
          <a:p>
            <a:pPr marL="1260000" lvl="4" indent="-342900">
              <a:lnSpc>
                <a:spcPts val="2400"/>
              </a:lnSpc>
              <a:spcBef>
                <a:spcPts val="3000"/>
              </a:spcBef>
              <a:buFont typeface="Courier New"/>
              <a:buChar char="o"/>
              <a:defRPr sz="2800">
                <a:solidFill>
                  <a:srgbClr val="6A8C29"/>
                </a:solidFill>
                <a:latin typeface="+mj-lt"/>
                <a:ea typeface="+mj-ea"/>
                <a:cs typeface="+mj-cs"/>
                <a:sym typeface="Calibri"/>
              </a:defRPr>
            </a:pPr>
            <a:r>
              <a:t>med bridgespillere</a:t>
            </a:r>
          </a:p>
          <a:p>
            <a:pPr marL="1260000" lvl="4" indent="-342900">
              <a:lnSpc>
                <a:spcPts val="2400"/>
              </a:lnSpc>
              <a:spcBef>
                <a:spcPts val="3000"/>
              </a:spcBef>
              <a:buFont typeface="Courier New"/>
              <a:buChar char="o"/>
              <a:defRPr sz="2800">
                <a:solidFill>
                  <a:srgbClr val="6A8C29"/>
                </a:solidFill>
                <a:latin typeface="+mj-lt"/>
                <a:ea typeface="+mj-ea"/>
                <a:cs typeface="+mj-cs"/>
                <a:sym typeface="Calibri"/>
              </a:defRPr>
            </a:pPr>
            <a:r>
              <a:t>med spillere som ikke er bridgespillere, 18-35 år</a:t>
            </a:r>
          </a:p>
        </p:txBody>
      </p:sp>
      <p:sp>
        <p:nvSpPr>
          <p:cNvPr id="279" name="TextBox 7"/>
          <p:cNvSpPr txBox="1"/>
          <p:nvPr/>
        </p:nvSpPr>
        <p:spPr>
          <a:xfrm>
            <a:off x="812488" y="5899367"/>
            <a:ext cx="6266229" cy="1503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10000"/>
              </a:lnSpc>
              <a:spcBef>
                <a:spcPts val="1800"/>
              </a:spcBef>
              <a:defRPr sz="4000" b="1">
                <a:solidFill>
                  <a:srgbClr val="8DBA37"/>
                </a:solidFill>
              </a:defRPr>
            </a:lvl1pPr>
          </a:lstStyle>
          <a:p>
            <a:r>
              <a:t>Forene forståelse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xtBox 7"/>
          <p:cNvSpPr txBox="1"/>
          <p:nvPr/>
        </p:nvSpPr>
        <p:spPr>
          <a:xfrm>
            <a:off x="4035809" y="6082010"/>
            <a:ext cx="3465275" cy="3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006938"/>
                </a:solidFill>
              </a:defRPr>
            </a:lvl1pPr>
          </a:lstStyle>
          <a:p>
            <a:r>
              <a:t>www.bridgemindsport.org</a:t>
            </a:r>
          </a:p>
        </p:txBody>
      </p:sp>
      <p:pic>
        <p:nvPicPr>
          <p:cNvPr id="282" name="Picture 5" descr="Picture 5"/>
          <p:cNvPicPr>
            <a:picLocks noChangeAspect="1"/>
          </p:cNvPicPr>
          <p:nvPr/>
        </p:nvPicPr>
        <p:blipFill>
          <a:blip r:embed="rId2"/>
          <a:stretch>
            <a:fillRect/>
          </a:stretch>
        </p:blipFill>
        <p:spPr>
          <a:xfrm>
            <a:off x="0" y="5476302"/>
            <a:ext cx="2758462" cy="1551980"/>
          </a:xfrm>
          <a:prstGeom prst="rect">
            <a:avLst/>
          </a:prstGeom>
          <a:ln w="12700">
            <a:miter lim="400000"/>
          </a:ln>
        </p:spPr>
      </p:pic>
      <p:pic>
        <p:nvPicPr>
          <p:cNvPr id="283" name="Picture 1" descr="Picture 1"/>
          <p:cNvPicPr>
            <a:picLocks noChangeAspect="1"/>
          </p:cNvPicPr>
          <p:nvPr/>
        </p:nvPicPr>
        <p:blipFill>
          <a:blip r:embed="rId3"/>
          <a:stretch>
            <a:fillRect/>
          </a:stretch>
        </p:blipFill>
        <p:spPr>
          <a:xfrm>
            <a:off x="5778205" y="314325"/>
            <a:ext cx="6566352" cy="4904498"/>
          </a:xfrm>
          <a:prstGeom prst="rect">
            <a:avLst/>
          </a:prstGeom>
          <a:ln w="12700">
            <a:miter lim="400000"/>
          </a:ln>
        </p:spPr>
      </p:pic>
      <p:sp>
        <p:nvSpPr>
          <p:cNvPr id="284" name="TextBox 3"/>
          <p:cNvSpPr txBox="1"/>
          <p:nvPr/>
        </p:nvSpPr>
        <p:spPr>
          <a:xfrm>
            <a:off x="783277" y="605707"/>
            <a:ext cx="4671050" cy="1108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a:solidFill>
                  <a:srgbClr val="C9DDA5"/>
                </a:solidFill>
              </a:defRPr>
            </a:lvl1pPr>
          </a:lstStyle>
          <a:p>
            <a:r>
              <a:t>Praktiske implikasjoner av fire spillertyper</a:t>
            </a:r>
          </a:p>
        </p:txBody>
      </p:sp>
      <p:sp>
        <p:nvSpPr>
          <p:cNvPr id="285" name="TextBox 6"/>
          <p:cNvSpPr txBox="1"/>
          <p:nvPr/>
        </p:nvSpPr>
        <p:spPr>
          <a:xfrm>
            <a:off x="783278" y="2059604"/>
            <a:ext cx="6041942" cy="259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lnSpc>
                <a:spcPct val="150000"/>
              </a:lnSpc>
              <a:buSzPct val="100000"/>
              <a:buFont typeface="Arial"/>
              <a:buChar char="•"/>
              <a:defRPr sz="3200">
                <a:solidFill>
                  <a:srgbClr val="FFFFFF"/>
                </a:solidFill>
              </a:defRPr>
            </a:pPr>
            <a:r>
              <a:t>For rekruttering</a:t>
            </a:r>
          </a:p>
          <a:p>
            <a:pPr marL="457200" indent="-457200">
              <a:lnSpc>
                <a:spcPct val="150000"/>
              </a:lnSpc>
              <a:buSzPct val="100000"/>
              <a:buFont typeface="Arial"/>
              <a:buChar char="•"/>
              <a:defRPr sz="3200">
                <a:solidFill>
                  <a:srgbClr val="FFFFFF"/>
                </a:solidFill>
              </a:defRPr>
            </a:pPr>
            <a:r>
              <a:t>For læring</a:t>
            </a:r>
          </a:p>
          <a:p>
            <a:pPr marL="457200" indent="-457200">
              <a:lnSpc>
                <a:spcPct val="150000"/>
              </a:lnSpc>
              <a:buSzPct val="100000"/>
              <a:buFont typeface="Arial"/>
              <a:buChar char="•"/>
              <a:defRPr sz="3200">
                <a:solidFill>
                  <a:srgbClr val="FFFFFF"/>
                </a:solidFill>
              </a:defRPr>
            </a:pPr>
            <a:r>
              <a:t>For bevaring  </a:t>
            </a:r>
          </a:p>
          <a:p>
            <a:pPr marL="457200" indent="-457200">
              <a:lnSpc>
                <a:spcPct val="150000"/>
              </a:lnSpc>
              <a:buSzPct val="100000"/>
              <a:buFont typeface="Arial"/>
              <a:buChar char="•"/>
              <a:defRPr sz="3200">
                <a:solidFill>
                  <a:srgbClr val="FFFFFF"/>
                </a:solidFill>
              </a:defRPr>
            </a:pPr>
            <a:r>
              <a:t>For arrangementer/turneringer</a:t>
            </a:r>
            <a:r>
              <a:rPr>
                <a:solidFill>
                  <a:srgbClr val="8DBA37"/>
                </a:solidFill>
              </a:rPr>
              <a: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287" name="Title 1"/>
          <p:cNvSpPr txBox="1">
            <a:spLocks noGrp="1"/>
          </p:cNvSpPr>
          <p:nvPr>
            <p:ph type="title"/>
          </p:nvPr>
        </p:nvSpPr>
        <p:spPr>
          <a:prstGeom prst="rect">
            <a:avLst/>
          </a:prstGeom>
        </p:spPr>
        <p:txBody>
          <a:bodyPr/>
          <a:lstStyle/>
          <a:p>
            <a:endParaRPr/>
          </a:p>
        </p:txBody>
      </p:sp>
      <p:grpSp>
        <p:nvGrpSpPr>
          <p:cNvPr id="290" name="Content Placeholder 4"/>
          <p:cNvGrpSpPr/>
          <p:nvPr/>
        </p:nvGrpSpPr>
        <p:grpSpPr>
          <a:xfrm>
            <a:off x="-18147" y="-15301"/>
            <a:ext cx="12192001" cy="6858001"/>
            <a:chOff x="0" y="0"/>
            <a:chExt cx="12192000" cy="6858000"/>
          </a:xfrm>
        </p:grpSpPr>
        <p:sp>
          <p:nvSpPr>
            <p:cNvPr id="288" name="Rectangle"/>
            <p:cNvSpPr/>
            <p:nvPr/>
          </p:nvSpPr>
          <p:spPr>
            <a:xfrm>
              <a:off x="0" y="0"/>
              <a:ext cx="12192000" cy="6858000"/>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289" name="image27.png" descr="image27.png"/>
            <p:cNvPicPr>
              <a:picLocks noChangeAspect="1"/>
            </p:cNvPicPr>
            <p:nvPr/>
          </p:nvPicPr>
          <p:blipFill>
            <a:blip r:embed="rId2"/>
            <a:stretch>
              <a:fillRect/>
            </a:stretch>
          </p:blipFill>
          <p:spPr>
            <a:xfrm>
              <a:off x="0" y="0"/>
              <a:ext cx="12192000" cy="6858000"/>
            </a:xfrm>
            <a:prstGeom prst="rect">
              <a:avLst/>
            </a:prstGeom>
            <a:ln w="12700" cap="flat">
              <a:noFill/>
              <a:miter lim="400000"/>
            </a:ln>
            <a:effectLst/>
          </p:spPr>
        </p:pic>
      </p:grpSp>
      <p:sp>
        <p:nvSpPr>
          <p:cNvPr id="291" name="TextBox 8"/>
          <p:cNvSpPr txBox="1"/>
          <p:nvPr/>
        </p:nvSpPr>
        <p:spPr>
          <a:xfrm>
            <a:off x="-266722" y="101360"/>
            <a:ext cx="11586755" cy="94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endParaRPr/>
          </a:p>
          <a:p>
            <a:pPr algn="ctr">
              <a:defRPr sz="4400">
                <a:solidFill>
                  <a:srgbClr val="FFFFFF"/>
                </a:solidFill>
              </a:defRPr>
            </a:pPr>
            <a:r>
              <a:t>   </a:t>
            </a:r>
            <a:r>
              <a:rPr b="1"/>
              <a:t>Forskningsresultater</a:t>
            </a:r>
          </a:p>
        </p:txBody>
      </p:sp>
      <p:sp>
        <p:nvSpPr>
          <p:cNvPr id="292" name="Straight Connector 20"/>
          <p:cNvSpPr/>
          <p:nvPr/>
        </p:nvSpPr>
        <p:spPr>
          <a:xfrm>
            <a:off x="-2" y="1451395"/>
            <a:ext cx="12192001" cy="1"/>
          </a:xfrm>
          <a:prstGeom prst="line">
            <a:avLst/>
          </a:prstGeom>
          <a:ln w="22225">
            <a:solidFill>
              <a:srgbClr val="FFFFFF"/>
            </a:solidFill>
            <a:miter/>
          </a:ln>
        </p:spPr>
        <p:txBody>
          <a:bodyPr lIns="45719" rIns="45719"/>
          <a:lstStyle/>
          <a:p>
            <a:endParaRPr/>
          </a:p>
        </p:txBody>
      </p:sp>
      <p:pic>
        <p:nvPicPr>
          <p:cNvPr id="293" name="Picture 6" descr="Picture 6"/>
          <p:cNvPicPr>
            <a:picLocks noChangeAspect="1"/>
          </p:cNvPicPr>
          <p:nvPr/>
        </p:nvPicPr>
        <p:blipFill>
          <a:blip r:embed="rId3"/>
          <a:stretch>
            <a:fillRect/>
          </a:stretch>
        </p:blipFill>
        <p:spPr>
          <a:xfrm>
            <a:off x="18146" y="5893475"/>
            <a:ext cx="1795403" cy="979826"/>
          </a:xfrm>
          <a:prstGeom prst="rect">
            <a:avLst/>
          </a:prstGeom>
          <a:ln w="12700">
            <a:miter lim="400000"/>
          </a:ln>
        </p:spPr>
      </p:pic>
      <p:pic>
        <p:nvPicPr>
          <p:cNvPr id="294" name="Picture 9" descr="Picture 9"/>
          <p:cNvPicPr>
            <a:picLocks noChangeAspect="1"/>
          </p:cNvPicPr>
          <p:nvPr/>
        </p:nvPicPr>
        <p:blipFill>
          <a:blip r:embed="rId4"/>
          <a:stretch>
            <a:fillRect/>
          </a:stretch>
        </p:blipFill>
        <p:spPr>
          <a:xfrm>
            <a:off x="6662056" y="5862196"/>
            <a:ext cx="5529944" cy="1004305"/>
          </a:xfrm>
          <a:prstGeom prst="rect">
            <a:avLst/>
          </a:prstGeom>
          <a:ln w="12700">
            <a:miter lim="400000"/>
          </a:ln>
        </p:spPr>
      </p:pic>
      <p:pic>
        <p:nvPicPr>
          <p:cNvPr id="295" name="Picture 21" descr="Picture 21"/>
          <p:cNvPicPr>
            <a:picLocks noChangeAspect="1"/>
          </p:cNvPicPr>
          <p:nvPr/>
        </p:nvPicPr>
        <p:blipFill>
          <a:blip r:embed="rId5"/>
          <a:stretch>
            <a:fillRect/>
          </a:stretch>
        </p:blipFill>
        <p:spPr>
          <a:xfrm>
            <a:off x="1812100" y="5867170"/>
            <a:ext cx="4852852" cy="994357"/>
          </a:xfrm>
          <a:prstGeom prst="rect">
            <a:avLst/>
          </a:prstGeom>
          <a:ln w="12700">
            <a:miter lim="400000"/>
          </a:ln>
        </p:spPr>
      </p:pic>
      <p:sp>
        <p:nvSpPr>
          <p:cNvPr id="296" name="TextBox 10"/>
          <p:cNvSpPr txBox="1"/>
          <p:nvPr/>
        </p:nvSpPr>
        <p:spPr>
          <a:xfrm>
            <a:off x="676251" y="1382940"/>
            <a:ext cx="4761412" cy="1123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30000"/>
              </a:lnSpc>
              <a:defRPr sz="3600">
                <a:solidFill>
                  <a:srgbClr val="FFFFFF"/>
                </a:solidFill>
                <a:latin typeface="Perpetua"/>
                <a:ea typeface="Perpetua"/>
                <a:cs typeface="Perpetua"/>
                <a:sym typeface="Perpetua"/>
              </a:defRPr>
            </a:lvl1pPr>
          </a:lstStyle>
          <a:p>
            <a:r>
              <a:t>Konkurrent: </a:t>
            </a:r>
          </a:p>
        </p:txBody>
      </p:sp>
      <p:pic>
        <p:nvPicPr>
          <p:cNvPr id="297" name="Picture 2" descr="Picture 2"/>
          <p:cNvPicPr>
            <a:picLocks noChangeAspect="1"/>
          </p:cNvPicPr>
          <p:nvPr/>
        </p:nvPicPr>
        <p:blipFill>
          <a:blip r:embed="rId6"/>
          <a:stretch>
            <a:fillRect/>
          </a:stretch>
        </p:blipFill>
        <p:spPr>
          <a:xfrm>
            <a:off x="10659626" y="-15301"/>
            <a:ext cx="1577547" cy="1482929"/>
          </a:xfrm>
          <a:prstGeom prst="rect">
            <a:avLst/>
          </a:prstGeom>
          <a:ln w="12700">
            <a:miter lim="400000"/>
          </a:ln>
        </p:spPr>
      </p:pic>
      <p:sp>
        <p:nvSpPr>
          <p:cNvPr id="298" name="TextBox 5"/>
          <p:cNvSpPr txBox="1"/>
          <p:nvPr/>
        </p:nvSpPr>
        <p:spPr>
          <a:xfrm>
            <a:off x="6754338" y="1451407"/>
            <a:ext cx="5130297" cy="612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30000"/>
              </a:lnSpc>
              <a:defRPr sz="3600">
                <a:solidFill>
                  <a:srgbClr val="FFFFFF"/>
                </a:solidFill>
                <a:latin typeface="Perpetua"/>
                <a:ea typeface="Perpetua"/>
                <a:cs typeface="Perpetua"/>
                <a:sym typeface="Perpetua"/>
              </a:defRPr>
            </a:lvl1pPr>
          </a:lstStyle>
          <a:p>
            <a:r>
              <a:t>Sosialisere: </a:t>
            </a:r>
          </a:p>
        </p:txBody>
      </p:sp>
      <p:grpSp>
        <p:nvGrpSpPr>
          <p:cNvPr id="301" name="Speech Bubble: Oval 12"/>
          <p:cNvGrpSpPr/>
          <p:nvPr/>
        </p:nvGrpSpPr>
        <p:grpSpPr>
          <a:xfrm>
            <a:off x="6005383" y="1974541"/>
            <a:ext cx="6030410" cy="3380741"/>
            <a:chOff x="0" y="0"/>
            <a:chExt cx="6030409" cy="3380740"/>
          </a:xfrm>
        </p:grpSpPr>
        <p:sp>
          <p:nvSpPr>
            <p:cNvPr id="299" name="Quote Bubble"/>
            <p:cNvSpPr/>
            <p:nvPr/>
          </p:nvSpPr>
          <p:spPr>
            <a:xfrm>
              <a:off x="0" y="272357"/>
              <a:ext cx="6030410" cy="2836026"/>
            </a:xfrm>
            <a:prstGeom prst="wedgeEllipseCallout">
              <a:avLst>
                <a:gd name="adj1" fmla="val -20833"/>
                <a:gd name="adj2" fmla="val 62500"/>
              </a:avLst>
            </a:prstGeom>
            <a:solidFill>
              <a:srgbClr val="A9D18E"/>
            </a:solidFill>
            <a:ln w="12700" cap="flat">
              <a:solidFill>
                <a:srgbClr val="1D305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00" name="Jeg er det motsatte, jeg har en tendens til å bli ganske redd av konkurranse, og det blir stressende for meg."/>
            <p:cNvSpPr txBox="1"/>
            <p:nvPr/>
          </p:nvSpPr>
          <p:spPr>
            <a:xfrm>
              <a:off x="935202" y="0"/>
              <a:ext cx="4160004" cy="3380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3200">
                  <a:latin typeface="Perpetua"/>
                  <a:ea typeface="Perpetua"/>
                  <a:cs typeface="Perpetua"/>
                  <a:sym typeface="Perpetua"/>
                </a:defRPr>
              </a:pPr>
              <a:endParaRPr/>
            </a:p>
            <a:p>
              <a:pPr algn="ctr">
                <a:defRPr sz="3200">
                  <a:latin typeface="Perpetua"/>
                  <a:ea typeface="Perpetua"/>
                  <a:cs typeface="Perpetua"/>
                  <a:sym typeface="Perpetua"/>
                </a:defRPr>
              </a:pPr>
              <a:r>
                <a:t>Jeg er det motsatte, jeg har en tendens til å bli ganske redd av konkurranse, og det blir stressende for meg.</a:t>
              </a:r>
            </a:p>
          </p:txBody>
        </p:sp>
      </p:grpSp>
      <p:grpSp>
        <p:nvGrpSpPr>
          <p:cNvPr id="304" name="Speech Bubble: Rectangle with Corners Rounded 14"/>
          <p:cNvGrpSpPr/>
          <p:nvPr/>
        </p:nvGrpSpPr>
        <p:grpSpPr>
          <a:xfrm>
            <a:off x="465238" y="2292239"/>
            <a:ext cx="5018146" cy="3285445"/>
            <a:chOff x="0" y="0"/>
            <a:chExt cx="5018144" cy="3285444"/>
          </a:xfrm>
        </p:grpSpPr>
        <p:sp>
          <p:nvSpPr>
            <p:cNvPr id="302" name="Shape"/>
            <p:cNvSpPr/>
            <p:nvPr/>
          </p:nvSpPr>
          <p:spPr>
            <a:xfrm>
              <a:off x="0" y="0"/>
              <a:ext cx="5018145" cy="3285445"/>
            </a:xfrm>
            <a:custGeom>
              <a:avLst/>
              <a:gdLst/>
              <a:ahLst/>
              <a:cxnLst>
                <a:cxn ang="0">
                  <a:pos x="wd2" y="hd2"/>
                </a:cxn>
                <a:cxn ang="5400000">
                  <a:pos x="wd2" y="hd2"/>
                </a:cxn>
                <a:cxn ang="10800000">
                  <a:pos x="wd2" y="hd2"/>
                </a:cxn>
                <a:cxn ang="16200000">
                  <a:pos x="wd2" y="hd2"/>
                </a:cxn>
              </a:cxnLst>
              <a:rect l="0" t="0" r="r" b="b"/>
              <a:pathLst>
                <a:path w="21600" h="21600" extrusionOk="0">
                  <a:moveTo>
                    <a:pt x="0" y="3025"/>
                  </a:moveTo>
                  <a:cubicBezTo>
                    <a:pt x="0" y="1354"/>
                    <a:pt x="887" y="0"/>
                    <a:pt x="1980" y="0"/>
                  </a:cubicBezTo>
                  <a:lnTo>
                    <a:pt x="12600" y="0"/>
                  </a:lnTo>
                  <a:lnTo>
                    <a:pt x="19620" y="0"/>
                  </a:lnTo>
                  <a:cubicBezTo>
                    <a:pt x="20713" y="0"/>
                    <a:pt x="21600" y="1354"/>
                    <a:pt x="21600" y="3025"/>
                  </a:cubicBezTo>
                  <a:lnTo>
                    <a:pt x="21600" y="15123"/>
                  </a:lnTo>
                  <a:cubicBezTo>
                    <a:pt x="21600" y="16794"/>
                    <a:pt x="20713" y="18148"/>
                    <a:pt x="19620" y="18148"/>
                  </a:cubicBezTo>
                  <a:lnTo>
                    <a:pt x="18000" y="18148"/>
                  </a:lnTo>
                  <a:lnTo>
                    <a:pt x="11408" y="21600"/>
                  </a:lnTo>
                  <a:lnTo>
                    <a:pt x="12600" y="18148"/>
                  </a:lnTo>
                  <a:lnTo>
                    <a:pt x="1980" y="18148"/>
                  </a:lnTo>
                  <a:cubicBezTo>
                    <a:pt x="887" y="18148"/>
                    <a:pt x="0" y="16794"/>
                    <a:pt x="0" y="15123"/>
                  </a:cubicBezTo>
                  <a:lnTo>
                    <a:pt x="0" y="15123"/>
                  </a:lnTo>
                  <a:lnTo>
                    <a:pt x="0" y="10586"/>
                  </a:lnTo>
                  <a:close/>
                </a:path>
              </a:pathLst>
            </a:custGeom>
            <a:solidFill>
              <a:srgbClr val="A9D18E"/>
            </a:solidFill>
            <a:ln w="12700" cap="flat">
              <a:solidFill>
                <a:srgbClr val="1D3053"/>
              </a:solidFill>
              <a:prstDash val="solid"/>
              <a:miter lim="800000"/>
            </a:ln>
            <a:effectLst/>
          </p:spPr>
          <p:txBody>
            <a:bodyPr wrap="square" lIns="45719" tIns="45719" rIns="45719" bIns="45719" numCol="1" anchor="ctr">
              <a:noAutofit/>
            </a:bodyPr>
            <a:lstStyle/>
            <a:p>
              <a:pPr algn="ctr">
                <a:defRPr sz="3200">
                  <a:latin typeface="Perpetua"/>
                  <a:ea typeface="Perpetua"/>
                  <a:cs typeface="Perpetua"/>
                  <a:sym typeface="Perpetua"/>
                </a:defRPr>
              </a:pPr>
              <a:endParaRPr/>
            </a:p>
          </p:txBody>
        </p:sp>
        <p:sp>
          <p:nvSpPr>
            <p:cNvPr id="303" name="Jeg liker ikke å bare spille spill for å spille dem ... Jeg spiller ikke bare for moro skyld."/>
            <p:cNvSpPr txBox="1"/>
            <p:nvPr/>
          </p:nvSpPr>
          <p:spPr>
            <a:xfrm>
              <a:off x="186821" y="394674"/>
              <a:ext cx="4644502" cy="1971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3200">
                  <a:latin typeface="Perpetua"/>
                  <a:ea typeface="Perpetua"/>
                  <a:cs typeface="Perpetua"/>
                  <a:sym typeface="Perpetua"/>
                </a:defRPr>
              </a:lvl1pPr>
            </a:lstStyle>
            <a:p>
              <a:r>
                <a:t>Jeg liker ikke å bare spille spill for å spille dem ... Jeg spiller ikke bare for moro skyld.</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01"/>
                                        </p:tgtEl>
                                        <p:attrNameLst>
                                          <p:attrName>style.visibility</p:attrName>
                                        </p:attrNameLst>
                                      </p:cBhvr>
                                      <p:to>
                                        <p:strVal val="visible"/>
                                      </p:to>
                                    </p:set>
                                    <p:animEffect transition="in" filter="fade">
                                      <p:cBhvr>
                                        <p:cTn id="7" dur="500"/>
                                        <p:tgtEl>
                                          <p:spTgt spid="301"/>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298"/>
                                        </p:tgtEl>
                                        <p:attrNameLst>
                                          <p:attrName>style.visibility</p:attrName>
                                        </p:attrNameLst>
                                      </p:cBhvr>
                                      <p:to>
                                        <p:strVal val="visible"/>
                                      </p:to>
                                    </p:set>
                                    <p:animEffect transition="in" filter="fade">
                                      <p:cBhvr>
                                        <p:cTn id="11"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animBg="1" advAuto="0"/>
      <p:bldP spid="30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306" name="Title 1"/>
          <p:cNvSpPr txBox="1">
            <a:spLocks noGrp="1"/>
          </p:cNvSpPr>
          <p:nvPr>
            <p:ph type="title"/>
          </p:nvPr>
        </p:nvSpPr>
        <p:spPr>
          <a:prstGeom prst="rect">
            <a:avLst/>
          </a:prstGeom>
        </p:spPr>
        <p:txBody>
          <a:bodyPr/>
          <a:lstStyle/>
          <a:p>
            <a:endParaRPr/>
          </a:p>
        </p:txBody>
      </p:sp>
      <p:grpSp>
        <p:nvGrpSpPr>
          <p:cNvPr id="309" name="Content Placeholder 4"/>
          <p:cNvGrpSpPr/>
          <p:nvPr/>
        </p:nvGrpSpPr>
        <p:grpSpPr>
          <a:xfrm>
            <a:off x="2" y="0"/>
            <a:ext cx="12192001" cy="6858000"/>
            <a:chOff x="1" y="0"/>
            <a:chExt cx="12192000" cy="6858000"/>
          </a:xfrm>
        </p:grpSpPr>
        <p:sp>
          <p:nvSpPr>
            <p:cNvPr id="307" name="Rectangle"/>
            <p:cNvSpPr/>
            <p:nvPr/>
          </p:nvSpPr>
          <p:spPr>
            <a:xfrm>
              <a:off x="1" y="0"/>
              <a:ext cx="12192001" cy="6858000"/>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308" name="image27.png" descr="image27.png"/>
            <p:cNvPicPr>
              <a:picLocks noChangeAspect="1"/>
            </p:cNvPicPr>
            <p:nvPr/>
          </p:nvPicPr>
          <p:blipFill>
            <a:blip r:embed="rId2"/>
            <a:stretch>
              <a:fillRect/>
            </a:stretch>
          </p:blipFill>
          <p:spPr>
            <a:xfrm>
              <a:off x="1" y="0"/>
              <a:ext cx="12192001" cy="6858000"/>
            </a:xfrm>
            <a:prstGeom prst="rect">
              <a:avLst/>
            </a:prstGeom>
            <a:ln w="12700" cap="flat">
              <a:noFill/>
              <a:miter lim="400000"/>
            </a:ln>
            <a:effectLst/>
          </p:spPr>
        </p:pic>
      </p:grpSp>
      <p:sp>
        <p:nvSpPr>
          <p:cNvPr id="310" name="TextBox 8"/>
          <p:cNvSpPr txBox="1"/>
          <p:nvPr/>
        </p:nvSpPr>
        <p:spPr>
          <a:xfrm>
            <a:off x="-523624" y="83788"/>
            <a:ext cx="11586755" cy="946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endParaRPr/>
          </a:p>
          <a:p>
            <a:pPr algn="ctr">
              <a:defRPr sz="4400">
                <a:solidFill>
                  <a:srgbClr val="FFFFFF"/>
                </a:solidFill>
              </a:defRPr>
            </a:pPr>
            <a:r>
              <a:t>   </a:t>
            </a:r>
            <a:r>
              <a:rPr b="1"/>
              <a:t>Negative egenskaper</a:t>
            </a:r>
          </a:p>
        </p:txBody>
      </p:sp>
      <p:sp>
        <p:nvSpPr>
          <p:cNvPr id="311" name="Straight Connector 20"/>
          <p:cNvSpPr/>
          <p:nvPr/>
        </p:nvSpPr>
        <p:spPr>
          <a:xfrm>
            <a:off x="-2" y="1451395"/>
            <a:ext cx="12192001" cy="1"/>
          </a:xfrm>
          <a:prstGeom prst="line">
            <a:avLst/>
          </a:prstGeom>
          <a:ln w="22225">
            <a:solidFill>
              <a:srgbClr val="FFFFFF"/>
            </a:solidFill>
            <a:miter/>
          </a:ln>
        </p:spPr>
        <p:txBody>
          <a:bodyPr lIns="45719" rIns="45719"/>
          <a:lstStyle/>
          <a:p>
            <a:endParaRPr/>
          </a:p>
        </p:txBody>
      </p:sp>
      <p:pic>
        <p:nvPicPr>
          <p:cNvPr id="312" name="Picture 6" descr="Picture 6"/>
          <p:cNvPicPr>
            <a:picLocks noChangeAspect="1"/>
          </p:cNvPicPr>
          <p:nvPr/>
        </p:nvPicPr>
        <p:blipFill>
          <a:blip r:embed="rId3"/>
          <a:stretch>
            <a:fillRect/>
          </a:stretch>
        </p:blipFill>
        <p:spPr>
          <a:xfrm>
            <a:off x="19595" y="5856740"/>
            <a:ext cx="1795402" cy="979826"/>
          </a:xfrm>
          <a:prstGeom prst="rect">
            <a:avLst/>
          </a:prstGeom>
          <a:ln w="12700">
            <a:miter lim="400000"/>
          </a:ln>
        </p:spPr>
      </p:pic>
      <p:pic>
        <p:nvPicPr>
          <p:cNvPr id="313" name="Picture 9" descr="Picture 9"/>
          <p:cNvPicPr>
            <a:picLocks noChangeAspect="1"/>
          </p:cNvPicPr>
          <p:nvPr/>
        </p:nvPicPr>
        <p:blipFill>
          <a:blip r:embed="rId4"/>
          <a:stretch>
            <a:fillRect/>
          </a:stretch>
        </p:blipFill>
        <p:spPr>
          <a:xfrm>
            <a:off x="6662056" y="5862196"/>
            <a:ext cx="5529944" cy="1004305"/>
          </a:xfrm>
          <a:prstGeom prst="rect">
            <a:avLst/>
          </a:prstGeom>
          <a:ln w="12700">
            <a:miter lim="400000"/>
          </a:ln>
        </p:spPr>
      </p:pic>
      <p:pic>
        <p:nvPicPr>
          <p:cNvPr id="314" name="Picture 21" descr="Picture 21"/>
          <p:cNvPicPr>
            <a:picLocks noChangeAspect="1"/>
          </p:cNvPicPr>
          <p:nvPr/>
        </p:nvPicPr>
        <p:blipFill>
          <a:blip r:embed="rId5"/>
          <a:stretch>
            <a:fillRect/>
          </a:stretch>
        </p:blipFill>
        <p:spPr>
          <a:xfrm>
            <a:off x="1812100" y="5867170"/>
            <a:ext cx="4852852" cy="994357"/>
          </a:xfrm>
          <a:prstGeom prst="rect">
            <a:avLst/>
          </a:prstGeom>
          <a:ln w="12700">
            <a:miter lim="400000"/>
          </a:ln>
        </p:spPr>
      </p:pic>
      <p:sp>
        <p:nvSpPr>
          <p:cNvPr id="315" name="TextBox 10"/>
          <p:cNvSpPr txBox="1"/>
          <p:nvPr/>
        </p:nvSpPr>
        <p:spPr>
          <a:xfrm>
            <a:off x="632316" y="1728010"/>
            <a:ext cx="10945229" cy="4095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50000"/>
              </a:lnSpc>
              <a:defRPr sz="2800" b="1">
                <a:solidFill>
                  <a:srgbClr val="FFFFFF"/>
                </a:solidFill>
              </a:defRPr>
            </a:pPr>
            <a:r>
              <a:t>Konkurrenter</a:t>
            </a:r>
            <a:r>
              <a:rPr b="0"/>
              <a:t>: Lyst til å vinne og spenningen ved å konkurrere - spennende og spennende</a:t>
            </a:r>
            <a:br>
              <a:rPr b="0"/>
            </a:br>
            <a:r>
              <a:rPr b="0">
                <a:solidFill>
                  <a:srgbClr val="FFFF00"/>
                </a:solidFill>
              </a:rPr>
              <a:t>men kan være utmattende, overveldende og demoraliserende</a:t>
            </a:r>
            <a:endParaRPr>
              <a:solidFill>
                <a:srgbClr val="FFFF00"/>
              </a:solidFill>
            </a:endParaRPr>
          </a:p>
          <a:p>
            <a:pPr>
              <a:lnSpc>
                <a:spcPct val="150000"/>
              </a:lnSpc>
              <a:defRPr sz="2800">
                <a:solidFill>
                  <a:srgbClr val="FFFFFF"/>
                </a:solidFill>
              </a:defRPr>
            </a:pPr>
            <a:endParaRPr>
              <a:solidFill>
                <a:srgbClr val="FFFF00"/>
              </a:solidFill>
            </a:endParaRPr>
          </a:p>
          <a:p>
            <a:pPr>
              <a:lnSpc>
                <a:spcPct val="150000"/>
              </a:lnSpc>
              <a:defRPr sz="2800" b="1">
                <a:solidFill>
                  <a:srgbClr val="FFFFFF"/>
                </a:solidFill>
              </a:defRPr>
            </a:pPr>
            <a:r>
              <a:t>Selvforbedrende midler:</a:t>
            </a:r>
            <a:r>
              <a:rPr b="0"/>
              <a:t> Utfordring, kontinuerlig læring og utvikling</a:t>
            </a:r>
          </a:p>
          <a:p>
            <a:pPr>
              <a:lnSpc>
                <a:spcPct val="150000"/>
              </a:lnSpc>
              <a:defRPr sz="2800">
                <a:solidFill>
                  <a:srgbClr val="FFFF00"/>
                </a:solidFill>
              </a:defRPr>
            </a:pPr>
            <a:r>
              <a:t>men opplever også følelser av frustrasjon</a:t>
            </a:r>
          </a:p>
        </p:txBody>
      </p:sp>
      <p:pic>
        <p:nvPicPr>
          <p:cNvPr id="316" name="Picture 2" descr="Picture 2"/>
          <p:cNvPicPr>
            <a:picLocks noChangeAspect="1"/>
          </p:cNvPicPr>
          <p:nvPr/>
        </p:nvPicPr>
        <p:blipFill>
          <a:blip r:embed="rId6"/>
          <a:stretch>
            <a:fillRect/>
          </a:stretch>
        </p:blipFill>
        <p:spPr>
          <a:xfrm>
            <a:off x="10539506" y="-101986"/>
            <a:ext cx="1652495" cy="155338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15">
                                            <p:txEl>
                                              <p:pRg st="2" end="2"/>
                                            </p:txEl>
                                          </p:spTgt>
                                        </p:tgtEl>
                                        <p:attrNameLst>
                                          <p:attrName>style.visibility</p:attrName>
                                        </p:attrNameLst>
                                      </p:cBhvr>
                                      <p:to>
                                        <p:strVal val="visible"/>
                                      </p:to>
                                    </p:set>
                                    <p:animEffect transition="in" filter="fade">
                                      <p:cBhvr>
                                        <p:cTn id="7" dur="500"/>
                                        <p:tgtEl>
                                          <p:spTgt spid="315">
                                            <p:txEl>
                                              <p:pRg st="2" end="2"/>
                                            </p:txEl>
                                          </p:spTgt>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315">
                                            <p:txEl>
                                              <p:pRg st="3" end="3"/>
                                            </p:txEl>
                                          </p:spTgt>
                                        </p:tgtEl>
                                        <p:attrNameLst>
                                          <p:attrName>style.visibility</p:attrName>
                                        </p:attrNameLst>
                                      </p:cBhvr>
                                      <p:to>
                                        <p:strVal val="visible"/>
                                      </p:to>
                                    </p:set>
                                    <p:animEffect transition="in" filter="fade">
                                      <p:cBhvr>
                                        <p:cTn id="11" dur="500"/>
                                        <p:tgtEl>
                                          <p:spTgt spid="315">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315">
                                            <p:txEl>
                                              <p:charRg st="256" end="256"/>
                                            </p:txEl>
                                          </p:spTgt>
                                        </p:tgtEl>
                                        <p:attrNameLst>
                                          <p:attrName>style.visibility</p:attrName>
                                        </p:attrNameLst>
                                      </p:cBhvr>
                                      <p:to>
                                        <p:strVal val="visible"/>
                                      </p:to>
                                    </p:set>
                                    <p:animEffect transition="in" filter="fade">
                                      <p:cBhvr>
                                        <p:cTn id="16" dur="500"/>
                                        <p:tgtEl>
                                          <p:spTgt spid="315">
                                            <p:txEl>
                                              <p:charRg st="256" end="25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63000">
              <a:srgbClr val="FFFFFF"/>
            </a:gs>
            <a:gs pos="100000">
              <a:srgbClr val="FFFFFF">
                <a:alpha val="0"/>
              </a:srgbClr>
            </a:gs>
          </a:gsLst>
          <a:lin ang="10800000" scaled="0"/>
        </a:gradFill>
        <a:effectLst/>
      </p:bgPr>
    </p:bg>
    <p:spTree>
      <p:nvGrpSpPr>
        <p:cNvPr id="1" name=""/>
        <p:cNvGrpSpPr/>
        <p:nvPr/>
      </p:nvGrpSpPr>
      <p:grpSpPr>
        <a:xfrm>
          <a:off x="0" y="0"/>
          <a:ext cx="0" cy="0"/>
          <a:chOff x="0" y="0"/>
          <a:chExt cx="0" cy="0"/>
        </a:xfrm>
      </p:grpSpPr>
      <p:sp>
        <p:nvSpPr>
          <p:cNvPr id="318" name="Title 1"/>
          <p:cNvSpPr txBox="1">
            <a:spLocks noGrp="1"/>
          </p:cNvSpPr>
          <p:nvPr>
            <p:ph type="title"/>
          </p:nvPr>
        </p:nvSpPr>
        <p:spPr>
          <a:prstGeom prst="rect">
            <a:avLst/>
          </a:prstGeom>
        </p:spPr>
        <p:txBody>
          <a:bodyPr/>
          <a:lstStyle/>
          <a:p>
            <a:endParaRPr/>
          </a:p>
        </p:txBody>
      </p:sp>
      <p:grpSp>
        <p:nvGrpSpPr>
          <p:cNvPr id="321" name="Content Placeholder 4"/>
          <p:cNvGrpSpPr/>
          <p:nvPr/>
        </p:nvGrpSpPr>
        <p:grpSpPr>
          <a:xfrm>
            <a:off x="-3" y="-1381"/>
            <a:ext cx="12192001" cy="6858001"/>
            <a:chOff x="0" y="0"/>
            <a:chExt cx="12192000" cy="6858000"/>
          </a:xfrm>
        </p:grpSpPr>
        <p:sp>
          <p:nvSpPr>
            <p:cNvPr id="319" name="Rectangle"/>
            <p:cNvSpPr/>
            <p:nvPr/>
          </p:nvSpPr>
          <p:spPr>
            <a:xfrm>
              <a:off x="0" y="0"/>
              <a:ext cx="12192000" cy="6858000"/>
            </a:xfrm>
            <a:prstGeom prst="rect">
              <a:avLst/>
            </a:prstGeom>
            <a:gradFill flip="none" rotWithShape="1">
              <a:gsLst>
                <a:gs pos="45000">
                  <a:srgbClr val="FFFFFF"/>
                </a:gs>
                <a:gs pos="100000">
                  <a:srgbClr val="FFFFFF">
                    <a:alpha val="0"/>
                  </a:srgbClr>
                </a:gs>
              </a:gsLst>
              <a:lin ang="0" scaled="0"/>
            </a:gradFill>
            <a:ln w="12700" cap="flat">
              <a:noFill/>
              <a:miter lim="400000"/>
            </a:ln>
            <a:effectLst/>
          </p:spPr>
          <p:txBody>
            <a:bodyPr wrap="square" lIns="45719" tIns="45719" rIns="45719" bIns="45719" numCol="1" anchor="ctr">
              <a:noAutofit/>
            </a:bodyPr>
            <a:lstStyle/>
            <a:p>
              <a:endParaRPr/>
            </a:p>
          </p:txBody>
        </p:sp>
        <p:pic>
          <p:nvPicPr>
            <p:cNvPr id="320" name="image27.png" descr="image27.png"/>
            <p:cNvPicPr>
              <a:picLocks noChangeAspect="1"/>
            </p:cNvPicPr>
            <p:nvPr/>
          </p:nvPicPr>
          <p:blipFill>
            <a:blip r:embed="rId2"/>
            <a:stretch>
              <a:fillRect/>
            </a:stretch>
          </p:blipFill>
          <p:spPr>
            <a:xfrm>
              <a:off x="0" y="0"/>
              <a:ext cx="12192000" cy="6858000"/>
            </a:xfrm>
            <a:prstGeom prst="rect">
              <a:avLst/>
            </a:prstGeom>
            <a:ln w="12700" cap="flat">
              <a:noFill/>
              <a:miter lim="400000"/>
            </a:ln>
            <a:effectLst/>
          </p:spPr>
        </p:pic>
      </p:grpSp>
      <p:sp>
        <p:nvSpPr>
          <p:cNvPr id="322" name="TextBox 8"/>
          <p:cNvSpPr txBox="1"/>
          <p:nvPr/>
        </p:nvSpPr>
        <p:spPr>
          <a:xfrm>
            <a:off x="45719" y="46041"/>
            <a:ext cx="6728461" cy="653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400" b="1">
                <a:solidFill>
                  <a:srgbClr val="FFFFFF"/>
                </a:solidFill>
              </a:defRPr>
            </a:lvl1pPr>
          </a:lstStyle>
          <a:p>
            <a:r>
              <a:t>Tankespill  eller Tankesport?</a:t>
            </a:r>
          </a:p>
        </p:txBody>
      </p:sp>
      <p:sp>
        <p:nvSpPr>
          <p:cNvPr id="323" name="Straight Connector 20"/>
          <p:cNvSpPr/>
          <p:nvPr/>
        </p:nvSpPr>
        <p:spPr>
          <a:xfrm>
            <a:off x="-2" y="1451395"/>
            <a:ext cx="12192001" cy="1"/>
          </a:xfrm>
          <a:prstGeom prst="line">
            <a:avLst/>
          </a:prstGeom>
          <a:ln w="22225">
            <a:solidFill>
              <a:srgbClr val="FFFFFF"/>
            </a:solidFill>
            <a:miter/>
          </a:ln>
        </p:spPr>
        <p:txBody>
          <a:bodyPr lIns="45719" rIns="45719"/>
          <a:lstStyle/>
          <a:p>
            <a:endParaRPr/>
          </a:p>
        </p:txBody>
      </p:sp>
      <p:grpSp>
        <p:nvGrpSpPr>
          <p:cNvPr id="326" name="Speech Bubble: Rectangle with Corners Rounded 5"/>
          <p:cNvGrpSpPr/>
          <p:nvPr/>
        </p:nvGrpSpPr>
        <p:grpSpPr>
          <a:xfrm>
            <a:off x="6819900" y="384282"/>
            <a:ext cx="5372100" cy="3548157"/>
            <a:chOff x="0" y="0"/>
            <a:chExt cx="5372100" cy="3548156"/>
          </a:xfrm>
        </p:grpSpPr>
        <p:sp>
          <p:nvSpPr>
            <p:cNvPr id="324" name="Shape"/>
            <p:cNvSpPr/>
            <p:nvPr/>
          </p:nvSpPr>
          <p:spPr>
            <a:xfrm>
              <a:off x="0" y="0"/>
              <a:ext cx="5372100" cy="3548157"/>
            </a:xfrm>
            <a:custGeom>
              <a:avLst/>
              <a:gdLst/>
              <a:ahLst/>
              <a:cxnLst>
                <a:cxn ang="0">
                  <a:pos x="wd2" y="hd2"/>
                </a:cxn>
                <a:cxn ang="5400000">
                  <a:pos x="wd2" y="hd2"/>
                </a:cxn>
                <a:cxn ang="10800000">
                  <a:pos x="wd2" y="hd2"/>
                </a:cxn>
                <a:cxn ang="16200000">
                  <a:pos x="wd2" y="hd2"/>
                </a:cxn>
              </a:cxnLst>
              <a:rect l="0" t="0" r="r" b="b"/>
              <a:pathLst>
                <a:path w="21600" h="21600" extrusionOk="0">
                  <a:moveTo>
                    <a:pt x="0" y="2732"/>
                  </a:moveTo>
                  <a:cubicBezTo>
                    <a:pt x="0" y="1223"/>
                    <a:pt x="808" y="0"/>
                    <a:pt x="1805" y="0"/>
                  </a:cubicBezTo>
                  <a:lnTo>
                    <a:pt x="3600" y="0"/>
                  </a:lnTo>
                  <a:lnTo>
                    <a:pt x="19795" y="0"/>
                  </a:lnTo>
                  <a:cubicBezTo>
                    <a:pt x="20792" y="0"/>
                    <a:pt x="21600" y="1223"/>
                    <a:pt x="21600" y="2732"/>
                  </a:cubicBezTo>
                  <a:lnTo>
                    <a:pt x="21600" y="13661"/>
                  </a:lnTo>
                  <a:cubicBezTo>
                    <a:pt x="21600" y="15169"/>
                    <a:pt x="20792" y="16393"/>
                    <a:pt x="19795" y="16393"/>
                  </a:cubicBezTo>
                  <a:lnTo>
                    <a:pt x="9000" y="16393"/>
                  </a:lnTo>
                  <a:lnTo>
                    <a:pt x="3846" y="21600"/>
                  </a:lnTo>
                  <a:lnTo>
                    <a:pt x="3600" y="16393"/>
                  </a:lnTo>
                  <a:lnTo>
                    <a:pt x="1805" y="16393"/>
                  </a:lnTo>
                  <a:cubicBezTo>
                    <a:pt x="808" y="16393"/>
                    <a:pt x="0" y="15169"/>
                    <a:pt x="0" y="13661"/>
                  </a:cubicBezTo>
                  <a:lnTo>
                    <a:pt x="0" y="13661"/>
                  </a:lnTo>
                  <a:lnTo>
                    <a:pt x="0" y="9562"/>
                  </a:lnTo>
                  <a:close/>
                </a:path>
              </a:pathLst>
            </a:custGeom>
            <a:solidFill>
              <a:srgbClr val="A9D18E"/>
            </a:solidFill>
            <a:ln w="12700" cap="flat">
              <a:solidFill>
                <a:srgbClr val="1D3053"/>
              </a:solidFill>
              <a:prstDash val="solid"/>
              <a:miter lim="800000"/>
            </a:ln>
            <a:effectLst/>
          </p:spPr>
          <p:txBody>
            <a:bodyPr wrap="square" lIns="45719" tIns="45719" rIns="45719" bIns="45719" numCol="1" anchor="ctr">
              <a:noAutofit/>
            </a:bodyPr>
            <a:lstStyle/>
            <a:p>
              <a:pPr algn="ctr">
                <a:defRPr sz="3000">
                  <a:latin typeface="Perpetua"/>
                  <a:ea typeface="Perpetua"/>
                  <a:cs typeface="Perpetua"/>
                  <a:sym typeface="Perpetua"/>
                </a:defRPr>
              </a:pPr>
              <a:endParaRPr/>
            </a:p>
          </p:txBody>
        </p:sp>
        <p:sp>
          <p:nvSpPr>
            <p:cNvPr id="325" name="Det er noe tiltalende med det fordi det får deg til å føle at du blir smartere. Du gjør noe godt for hode ditt."/>
            <p:cNvSpPr txBox="1"/>
            <p:nvPr/>
          </p:nvSpPr>
          <p:spPr>
            <a:xfrm>
              <a:off x="183519" y="437065"/>
              <a:ext cx="5005061" cy="1818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3000">
                  <a:latin typeface="Perpetua"/>
                  <a:ea typeface="Perpetua"/>
                  <a:cs typeface="Perpetua"/>
                  <a:sym typeface="Perpetua"/>
                </a:defRPr>
              </a:lvl1pPr>
            </a:lstStyle>
            <a:p>
              <a:r>
                <a:t>Det er noe tiltalende med det fordi det får deg til å føle at du blir smartere. Du gjør noe godt for hode ditt.</a:t>
              </a:r>
            </a:p>
          </p:txBody>
        </p:sp>
      </p:grpSp>
      <p:grpSp>
        <p:nvGrpSpPr>
          <p:cNvPr id="329" name="Speech Bubble: Oval 7"/>
          <p:cNvGrpSpPr/>
          <p:nvPr/>
        </p:nvGrpSpPr>
        <p:grpSpPr>
          <a:xfrm>
            <a:off x="185737" y="1730668"/>
            <a:ext cx="6386514" cy="4358147"/>
            <a:chOff x="0" y="0"/>
            <a:chExt cx="6386512" cy="4358145"/>
          </a:xfrm>
        </p:grpSpPr>
        <p:sp>
          <p:nvSpPr>
            <p:cNvPr id="327" name="Quote Bubble"/>
            <p:cNvSpPr/>
            <p:nvPr/>
          </p:nvSpPr>
          <p:spPr>
            <a:xfrm>
              <a:off x="0" y="0"/>
              <a:ext cx="6386513" cy="4358146"/>
            </a:xfrm>
            <a:prstGeom prst="wedgeEllipseCallout">
              <a:avLst>
                <a:gd name="adj1" fmla="val 38157"/>
                <a:gd name="adj2" fmla="val 61149"/>
              </a:avLst>
            </a:prstGeom>
            <a:solidFill>
              <a:srgbClr val="A9D18E"/>
            </a:solidFill>
            <a:ln w="12700" cap="flat">
              <a:solidFill>
                <a:srgbClr val="1D3053"/>
              </a:solidFill>
              <a:prstDash val="solid"/>
              <a:miter lim="800000"/>
            </a:ln>
            <a:effectLst/>
          </p:spPr>
          <p:txBody>
            <a:bodyPr wrap="square" lIns="45719" tIns="45719" rIns="45719" bIns="45719" numCol="1" anchor="ctr">
              <a:noAutofit/>
            </a:bodyPr>
            <a:lstStyle/>
            <a:p>
              <a:pPr algn="ctr">
                <a:defRPr sz="2800">
                  <a:latin typeface="Perpetua"/>
                  <a:ea typeface="Perpetua"/>
                  <a:cs typeface="Perpetua"/>
                  <a:sym typeface="Perpetua"/>
                </a:defRPr>
              </a:pPr>
              <a:endParaRPr/>
            </a:p>
          </p:txBody>
        </p:sp>
        <p:sp>
          <p:nvSpPr>
            <p:cNvPr id="328" name="Jeg ser ikke hvorfor det ikke kunne være begge deler. Ting som fysisk sport, som fotball er et spill og en sport. Så for meg vil det avhenge av formålet med at menneskene kommer sammen. Kommer de for å spille eller konkurrere?"/>
            <p:cNvSpPr txBox="1"/>
            <p:nvPr/>
          </p:nvSpPr>
          <p:spPr>
            <a:xfrm>
              <a:off x="987353" y="304553"/>
              <a:ext cx="4411806" cy="3749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a:latin typeface="Perpetua"/>
                  <a:ea typeface="Perpetua"/>
                  <a:cs typeface="Perpetua"/>
                  <a:sym typeface="Perpetua"/>
                </a:defRPr>
              </a:lvl1pPr>
            </a:lstStyle>
            <a:p>
              <a:r>
                <a:t>Jeg ser ikke hvorfor det ikke kunne være begge deler. Ting som fysisk sport, som fotball er et spill og en sport. Så for meg vil det avhenge av formålet med at menneskene kommer sammen. Kommer de for å spille eller konkurrere?</a:t>
              </a:r>
            </a:p>
          </p:txBody>
        </p:sp>
      </p:grpSp>
      <p:grpSp>
        <p:nvGrpSpPr>
          <p:cNvPr id="337" name="Thought Bubble: Cloud 11"/>
          <p:cNvGrpSpPr/>
          <p:nvPr/>
        </p:nvGrpSpPr>
        <p:grpSpPr>
          <a:xfrm>
            <a:off x="6815603" y="3922502"/>
            <a:ext cx="5074021" cy="2751046"/>
            <a:chOff x="0" y="0"/>
            <a:chExt cx="5074020" cy="2751045"/>
          </a:xfrm>
        </p:grpSpPr>
        <p:grpSp>
          <p:nvGrpSpPr>
            <p:cNvPr id="335" name="Group"/>
            <p:cNvGrpSpPr/>
            <p:nvPr/>
          </p:nvGrpSpPr>
          <p:grpSpPr>
            <a:xfrm>
              <a:off x="-1" y="0"/>
              <a:ext cx="5074022" cy="2751046"/>
              <a:chOff x="0" y="0"/>
              <a:chExt cx="5074020" cy="2751045"/>
            </a:xfrm>
          </p:grpSpPr>
          <p:sp>
            <p:nvSpPr>
              <p:cNvPr id="330" name="Shape"/>
              <p:cNvSpPr/>
              <p:nvPr/>
            </p:nvSpPr>
            <p:spPr>
              <a:xfrm>
                <a:off x="-1" y="-1"/>
                <a:ext cx="5074022" cy="239780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E2F0D9"/>
              </a:solidFill>
              <a:ln w="12700" cap="flat">
                <a:solidFill>
                  <a:srgbClr val="1D3053"/>
                </a:solidFill>
                <a:prstDash val="solid"/>
                <a:miter lim="800000"/>
              </a:ln>
              <a:effectLst/>
            </p:spPr>
            <p:txBody>
              <a:bodyPr wrap="square" lIns="45719" tIns="45719" rIns="45719" bIns="45719" numCol="1" anchor="ctr">
                <a:noAutofit/>
              </a:bodyPr>
              <a:lstStyle/>
              <a:p>
                <a:pPr algn="ctr">
                  <a:defRPr sz="2400"/>
                </a:pPr>
                <a:endParaRPr/>
              </a:p>
            </p:txBody>
          </p:sp>
          <p:sp>
            <p:nvSpPr>
              <p:cNvPr id="331" name="Circle"/>
              <p:cNvSpPr/>
              <p:nvPr/>
            </p:nvSpPr>
            <p:spPr>
              <a:xfrm>
                <a:off x="1478050" y="2208568"/>
                <a:ext cx="398859" cy="398859"/>
              </a:xfrm>
              <a:prstGeom prst="ellipse">
                <a:avLst/>
              </a:prstGeom>
              <a:solidFill>
                <a:srgbClr val="E2F0D9"/>
              </a:solidFill>
              <a:ln w="12700" cap="flat">
                <a:solidFill>
                  <a:srgbClr val="1D3053"/>
                </a:solidFill>
                <a:prstDash val="solid"/>
                <a:miter lim="800000"/>
              </a:ln>
              <a:effectLst/>
            </p:spPr>
            <p:txBody>
              <a:bodyPr wrap="square" lIns="45719" tIns="45719" rIns="45719" bIns="45719" numCol="1" anchor="ctr">
                <a:noAutofit/>
              </a:bodyPr>
              <a:lstStyle/>
              <a:p>
                <a:pPr algn="ctr">
                  <a:defRPr sz="2400"/>
                </a:pPr>
                <a:endParaRPr/>
              </a:p>
            </p:txBody>
          </p:sp>
          <p:sp>
            <p:nvSpPr>
              <p:cNvPr id="332" name="Circle"/>
              <p:cNvSpPr/>
              <p:nvPr/>
            </p:nvSpPr>
            <p:spPr>
              <a:xfrm>
                <a:off x="1408591" y="2467642"/>
                <a:ext cx="265907" cy="265907"/>
              </a:xfrm>
              <a:prstGeom prst="ellipse">
                <a:avLst/>
              </a:prstGeom>
              <a:solidFill>
                <a:srgbClr val="E2F0D9"/>
              </a:solidFill>
              <a:ln w="12700" cap="flat">
                <a:solidFill>
                  <a:srgbClr val="1D3053"/>
                </a:solidFill>
                <a:prstDash val="solid"/>
                <a:miter lim="800000"/>
              </a:ln>
              <a:effectLst/>
            </p:spPr>
            <p:txBody>
              <a:bodyPr wrap="square" lIns="45719" tIns="45719" rIns="45719" bIns="45719" numCol="1" anchor="ctr">
                <a:noAutofit/>
              </a:bodyPr>
              <a:lstStyle/>
              <a:p>
                <a:pPr algn="ctr">
                  <a:defRPr sz="2400"/>
                </a:pPr>
                <a:endParaRPr/>
              </a:p>
            </p:txBody>
          </p:sp>
          <p:sp>
            <p:nvSpPr>
              <p:cNvPr id="333" name="Circle"/>
              <p:cNvSpPr/>
              <p:nvPr/>
            </p:nvSpPr>
            <p:spPr>
              <a:xfrm>
                <a:off x="1415800" y="2618093"/>
                <a:ext cx="132953" cy="132953"/>
              </a:xfrm>
              <a:prstGeom prst="ellipse">
                <a:avLst/>
              </a:prstGeom>
              <a:solidFill>
                <a:srgbClr val="E2F0D9"/>
              </a:solidFill>
              <a:ln w="12700" cap="flat">
                <a:solidFill>
                  <a:srgbClr val="1D3053"/>
                </a:solidFill>
                <a:prstDash val="solid"/>
                <a:miter lim="800000"/>
              </a:ln>
              <a:effectLst/>
            </p:spPr>
            <p:txBody>
              <a:bodyPr wrap="square" lIns="45719" tIns="45719" rIns="45719" bIns="45719" numCol="1" anchor="ctr">
                <a:noAutofit/>
              </a:bodyPr>
              <a:lstStyle/>
              <a:p>
                <a:pPr algn="ctr">
                  <a:defRPr sz="2400"/>
                </a:pPr>
                <a:endParaRPr/>
              </a:p>
            </p:txBody>
          </p:sp>
          <p:sp>
            <p:nvSpPr>
              <p:cNvPr id="334" name="Shape"/>
              <p:cNvSpPr/>
              <p:nvPr/>
            </p:nvSpPr>
            <p:spPr>
              <a:xfrm>
                <a:off x="257647" y="121926"/>
                <a:ext cx="4649497" cy="2035818"/>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1D3053"/>
                </a:solidFill>
                <a:prstDash val="solid"/>
                <a:miter lim="800000"/>
              </a:ln>
              <a:effectLst/>
            </p:spPr>
            <p:txBody>
              <a:bodyPr wrap="square" lIns="45719" tIns="45719" rIns="45719" bIns="45719" numCol="1" anchor="ctr">
                <a:noAutofit/>
              </a:bodyPr>
              <a:lstStyle/>
              <a:p>
                <a:pPr algn="ctr">
                  <a:defRPr sz="2400"/>
                </a:pPr>
                <a:endParaRPr/>
              </a:p>
            </p:txBody>
          </p:sp>
        </p:grpSp>
        <p:sp>
          <p:nvSpPr>
            <p:cNvPr id="336" name="…observere motstanderen din for å finne ut hva som foregår i folks hode."/>
            <p:cNvSpPr txBox="1"/>
            <p:nvPr/>
          </p:nvSpPr>
          <p:spPr>
            <a:xfrm>
              <a:off x="754762" y="384711"/>
              <a:ext cx="3206028" cy="14973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2400"/>
              </a:pPr>
              <a:r>
                <a:t>…observere motstanderen din for å finne ut hva som foregår i folks hode.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29"/>
                                        </p:tgtEl>
                                        <p:attrNameLst>
                                          <p:attrName>style.visibility</p:attrName>
                                        </p:attrNameLst>
                                      </p:cBhvr>
                                      <p:to>
                                        <p:strVal val="visible"/>
                                      </p:to>
                                    </p:set>
                                    <p:animEffect transition="in" filter="fade">
                                      <p:cBhvr>
                                        <p:cTn id="7" dur="500"/>
                                        <p:tgtEl>
                                          <p:spTgt spid="3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337"/>
                                        </p:tgtEl>
                                        <p:attrNameLst>
                                          <p:attrName>style.visibility</p:attrName>
                                        </p:attrNameLst>
                                      </p:cBhvr>
                                      <p:to>
                                        <p:strVal val="visible"/>
                                      </p:to>
                                    </p:set>
                                    <p:animEffect transition="in" filter="fade">
                                      <p:cBhvr>
                                        <p:cTn id="12"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advAuto="0"/>
      <p:bldP spid="337" grpId="0"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37741299362440A3F90875EF644052" ma:contentTypeVersion="17" ma:contentTypeDescription="Create a new document." ma:contentTypeScope="" ma:versionID="13c856b492365ee7541ff8d38248a224">
  <xsd:schema xmlns:xsd="http://www.w3.org/2001/XMLSchema" xmlns:xs="http://www.w3.org/2001/XMLSchema" xmlns:p="http://schemas.microsoft.com/office/2006/metadata/properties" xmlns:ns2="e3780c7d-b590-429f-b7d5-9561567561cd" xmlns:ns3="12a623ee-d36c-400a-8778-238de7e46c5b" targetNamespace="http://schemas.microsoft.com/office/2006/metadata/properties" ma:root="true" ma:fieldsID="967a2c487b4cdf6eb8168a486944c1ba" ns2:_="" ns3:_="">
    <xsd:import namespace="e3780c7d-b590-429f-b7d5-9561567561cd"/>
    <xsd:import namespace="12a623ee-d36c-400a-8778-238de7e46c5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780c7d-b590-429f-b7d5-9561567561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c9b175e-12e8-4b69-847b-5c81637fb8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a623ee-d36c-400a-8778-238de7e46c5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89ed586-c01f-4ce8-98cc-63828b734764}" ma:internalName="TaxCatchAll" ma:showField="CatchAllData" ma:web="12a623ee-d36c-400a-8778-238de7e46c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202494-CAD0-44CE-B9B9-1CFCA4C2FDB7}">
  <ds:schemaRefs>
    <ds:schemaRef ds:uri="http://schemas.microsoft.com/sharepoint/v3/contenttype/forms"/>
  </ds:schemaRefs>
</ds:datastoreItem>
</file>

<file path=customXml/itemProps2.xml><?xml version="1.0" encoding="utf-8"?>
<ds:datastoreItem xmlns:ds="http://schemas.openxmlformats.org/officeDocument/2006/customXml" ds:itemID="{67C9CF9A-E607-4340-9238-EB558E2DA129}"/>
</file>

<file path=docProps/app.xml><?xml version="1.0" encoding="utf-8"?>
<Properties xmlns="http://schemas.openxmlformats.org/officeDocument/2006/extended-properties" xmlns:vt="http://schemas.openxmlformats.org/officeDocument/2006/docPropsVTypes">
  <TotalTime>0</TotalTime>
  <Words>942</Words>
  <Application>Microsoft Office PowerPoint</Application>
  <PresentationFormat>Widescreen</PresentationFormat>
  <Paragraphs>147</Paragraphs>
  <Slides>22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BridgeMindSport</vt:lpstr>
      <vt:lpstr>Calibri</vt:lpstr>
      <vt:lpstr>Calibri Light</vt:lpstr>
      <vt:lpstr>Courier New</vt:lpstr>
      <vt:lpstr>FS Maja</vt:lpstr>
      <vt:lpstr>Perpetua</vt:lpstr>
      <vt:lpstr>Roboto</vt:lpstr>
      <vt:lpstr>Office Theme</vt:lpstr>
      <vt:lpstr>Forene forståelse: Promotering til ulike spillertyper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Skreddersy rekrutterings- og bevaringsstrategier til sosialiserende, konkurrerende, selvforbedrere og tankespillere</vt:lpstr>
      <vt:lpstr>PowerPoint Presentation</vt:lpstr>
      <vt:lpstr>PowerPoint Presentation</vt:lpstr>
      <vt:lpstr>PowerPoint Presentation</vt:lpstr>
      <vt:lpstr>Bridge, ungdom og skoler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Forene forståelse: Promotering til ulike spillertyper</dc:title>
  <cp:lastModifiedBy>Shireen Mohandes</cp:lastModifiedBy>
  <cp:revision>1</cp:revision>
  <dcterms:modified xsi:type="dcterms:W3CDTF">2023-09-24T15:42:20Z</dcterms:modified>
</cp:coreProperties>
</file>